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57" r:id="rId2"/>
    <p:sldMasterId id="2147483769" r:id="rId3"/>
  </p:sldMasterIdLst>
  <p:notesMasterIdLst>
    <p:notesMasterId r:id="rId18"/>
  </p:notesMasterIdLst>
  <p:handoutMasterIdLst>
    <p:handoutMasterId r:id="rId19"/>
  </p:handoutMasterIdLst>
  <p:sldIdLst>
    <p:sldId id="279" r:id="rId4"/>
    <p:sldId id="966" r:id="rId5"/>
    <p:sldId id="967" r:id="rId6"/>
    <p:sldId id="968" r:id="rId7"/>
    <p:sldId id="976" r:id="rId8"/>
    <p:sldId id="969" r:id="rId9"/>
    <p:sldId id="970" r:id="rId10"/>
    <p:sldId id="891" r:id="rId11"/>
    <p:sldId id="971" r:id="rId12"/>
    <p:sldId id="972" r:id="rId13"/>
    <p:sldId id="973" r:id="rId14"/>
    <p:sldId id="974" r:id="rId15"/>
    <p:sldId id="975" r:id="rId16"/>
    <p:sldId id="357" r:id="rId17"/>
  </p:sldIdLst>
  <p:sldSz cx="9144000" cy="6858000" type="screen4x3"/>
  <p:notesSz cx="6858000" cy="99472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341"/>
    <a:srgbClr val="E46C0A"/>
    <a:srgbClr val="446EE1"/>
    <a:srgbClr val="CC3300"/>
    <a:srgbClr val="4CAFC6"/>
    <a:srgbClr val="FFF1C9"/>
    <a:srgbClr val="E59137"/>
    <a:srgbClr val="B23742"/>
    <a:srgbClr val="C4CD5C"/>
    <a:srgbClr val="4CB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5" autoAdjust="0"/>
    <p:restoredTop sz="82554" autoAdjust="0"/>
  </p:normalViewPr>
  <p:slideViewPr>
    <p:cSldViewPr>
      <p:cViewPr varScale="1">
        <p:scale>
          <a:sx n="61" d="100"/>
          <a:sy n="61" d="100"/>
        </p:scale>
        <p:origin x="12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08"/>
    </p:cViewPr>
  </p:sorterViewPr>
  <p:notesViewPr>
    <p:cSldViewPr>
      <p:cViewPr varScale="1">
        <p:scale>
          <a:sx n="52" d="100"/>
          <a:sy n="52" d="100"/>
        </p:scale>
        <p:origin x="29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B1B3AF-51A2-4E43-8840-EC7944A8531C}" type="doc">
      <dgm:prSet loTypeId="urn:microsoft.com/office/officeart/2005/8/layout/hierarchy6" loCatId="hierarchy" qsTypeId="urn:microsoft.com/office/officeart/2005/8/quickstyle/simple2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287D72E0-A3D9-429E-BF2F-632C8631FD86}">
      <dgm:prSet phldrT="[文本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b="1" dirty="0" smtClean="0">
              <a:latin typeface="微软雅黑" pitchFamily="34" charset="-122"/>
              <a:ea typeface="微软雅黑" pitchFamily="34" charset="-122"/>
            </a:rPr>
            <a:t>江苏风云科技服务有限公司</a:t>
          </a:r>
          <a:endParaRPr lang="zh-CN" altLang="en-US" sz="2000" b="1" dirty="0">
            <a:latin typeface="微软雅黑" pitchFamily="34" charset="-122"/>
            <a:ea typeface="微软雅黑" pitchFamily="34" charset="-122"/>
          </a:endParaRPr>
        </a:p>
      </dgm:t>
    </dgm:pt>
    <dgm:pt modelId="{9BD65ED9-AAF1-4E18-8CB2-886F222EF768}" type="parTrans" cxnId="{F06F5285-45C4-4C44-8D06-16ACFDC7ABE5}">
      <dgm:prSet/>
      <dgm:spPr/>
      <dgm:t>
        <a:bodyPr/>
        <a:lstStyle/>
        <a:p>
          <a:endParaRPr lang="zh-CN" altLang="en-US"/>
        </a:p>
      </dgm:t>
    </dgm:pt>
    <dgm:pt modelId="{04DDE3F3-7291-4D06-8763-F2FBBA4AC21D}" type="sibTrans" cxnId="{F06F5285-45C4-4C44-8D06-16ACFDC7ABE5}">
      <dgm:prSet/>
      <dgm:spPr/>
      <dgm:t>
        <a:bodyPr/>
        <a:lstStyle/>
        <a:p>
          <a:endParaRPr lang="zh-CN" altLang="en-US"/>
        </a:p>
      </dgm:t>
    </dgm:pt>
    <dgm:pt modelId="{2969E429-D2FA-4195-A87B-A8DD7AD75F7B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江苏风云网络服务有限公司</a:t>
          </a:r>
          <a:endParaRPr lang="zh-CN" altLang="en-US" sz="1600" b="1" dirty="0">
            <a:latin typeface="微软雅黑" pitchFamily="34" charset="-122"/>
            <a:ea typeface="微软雅黑" pitchFamily="34" charset="-122"/>
          </a:endParaRPr>
        </a:p>
      </dgm:t>
    </dgm:pt>
    <dgm:pt modelId="{652849B6-F230-4D12-8083-EAF2D4688173}" type="parTrans" cxnId="{846A0E42-13AD-4F9D-A5B0-F0E7018EA26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30E0030-B0A6-4DF7-A763-D92AB86ED5EF}" type="sibTrans" cxnId="{846A0E42-13AD-4F9D-A5B0-F0E7018EA26B}">
      <dgm:prSet/>
      <dgm:spPr/>
      <dgm:t>
        <a:bodyPr/>
        <a:lstStyle/>
        <a:p>
          <a:endParaRPr lang="zh-CN" altLang="en-US"/>
        </a:p>
      </dgm:t>
    </dgm:pt>
    <dgm:pt modelId="{674447A8-BCD5-45CC-B236-6EC3340F4760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苏州市软件评测中心有限公司</a:t>
          </a:r>
          <a:endParaRPr lang="zh-CN" altLang="en-US" sz="1600" b="1" dirty="0">
            <a:latin typeface="微软雅黑" pitchFamily="34" charset="-122"/>
            <a:ea typeface="微软雅黑" pitchFamily="34" charset="-122"/>
          </a:endParaRPr>
        </a:p>
      </dgm:t>
    </dgm:pt>
    <dgm:pt modelId="{2131AF0A-3F81-45F1-A31C-98CBE8E30172}" type="parTrans" cxnId="{C6624DEC-E3C5-4097-934F-18EE632542CB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1FAEDA7-8D17-4559-93BB-EAA469E43CFC}" type="sibTrans" cxnId="{C6624DEC-E3C5-4097-934F-18EE632542CB}">
      <dgm:prSet/>
      <dgm:spPr/>
      <dgm:t>
        <a:bodyPr/>
        <a:lstStyle/>
        <a:p>
          <a:endParaRPr lang="zh-CN" altLang="en-US"/>
        </a:p>
      </dgm:t>
    </dgm:pt>
    <dgm:pt modelId="{CE90B72B-D198-497E-8365-BA4D99B27368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江苏风云科技咨询有限公司</a:t>
          </a:r>
          <a:endParaRPr lang="zh-CN" altLang="en-US" sz="1600" b="1" dirty="0">
            <a:latin typeface="微软雅黑" pitchFamily="34" charset="-122"/>
            <a:ea typeface="微软雅黑" pitchFamily="34" charset="-122"/>
          </a:endParaRPr>
        </a:p>
      </dgm:t>
    </dgm:pt>
    <dgm:pt modelId="{5B43A0DE-7EE2-45C8-B419-9AD6F5FDBB0A}" type="sibTrans" cxnId="{5CD38D4C-825F-4850-A3E0-E8A347C75C4A}">
      <dgm:prSet/>
      <dgm:spPr/>
      <dgm:t>
        <a:bodyPr/>
        <a:lstStyle/>
        <a:p>
          <a:endParaRPr lang="zh-CN" altLang="en-US"/>
        </a:p>
      </dgm:t>
    </dgm:pt>
    <dgm:pt modelId="{C36E7985-3BCF-444A-B62A-695D629A1289}" type="parTrans" cxnId="{5CD38D4C-825F-4850-A3E0-E8A347C75C4A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15C20D4-19DA-40B8-922D-F39DCFC0120D}">
      <dgm:prSet phldrT="[文本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600" b="1" dirty="0" smtClean="0">
              <a:latin typeface="微软雅黑" pitchFamily="34" charset="-122"/>
              <a:ea typeface="微软雅黑" pitchFamily="34" charset="-122"/>
            </a:rPr>
            <a:t>苏州市风云软件职业培训学校</a:t>
          </a:r>
          <a:endParaRPr lang="zh-CN" altLang="en-US" sz="1600" b="1" dirty="0">
            <a:latin typeface="微软雅黑" pitchFamily="34" charset="-122"/>
            <a:ea typeface="微软雅黑" pitchFamily="34" charset="-122"/>
          </a:endParaRPr>
        </a:p>
      </dgm:t>
    </dgm:pt>
    <dgm:pt modelId="{DCF11A1D-7FF1-4411-9488-F982D1447C7D}" type="parTrans" cxnId="{B5C5DCE0-DADE-454C-8788-0756855C8015}">
      <dgm:prSet/>
      <dgm:spPr/>
      <dgm:t>
        <a:bodyPr/>
        <a:lstStyle/>
        <a:p>
          <a:endParaRPr lang="zh-CN" altLang="en-US"/>
        </a:p>
      </dgm:t>
    </dgm:pt>
    <dgm:pt modelId="{9974C06F-9188-493A-961C-227C1D164A00}" type="sibTrans" cxnId="{B5C5DCE0-DADE-454C-8788-0756855C8015}">
      <dgm:prSet/>
      <dgm:spPr/>
      <dgm:t>
        <a:bodyPr/>
        <a:lstStyle/>
        <a:p>
          <a:endParaRPr lang="zh-CN" altLang="en-US"/>
        </a:p>
      </dgm:t>
    </dgm:pt>
    <dgm:pt modelId="{623EDA40-D4E3-4004-96E5-B3B8393BB467}" type="pres">
      <dgm:prSet presAssocID="{EAB1B3AF-51A2-4E43-8840-EC7944A8531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1AB8E34-7167-4440-AE10-76F3BD41A3D7}" type="pres">
      <dgm:prSet presAssocID="{EAB1B3AF-51A2-4E43-8840-EC7944A8531C}" presName="hierFlow" presStyleCnt="0"/>
      <dgm:spPr/>
      <dgm:t>
        <a:bodyPr/>
        <a:lstStyle/>
        <a:p>
          <a:endParaRPr lang="zh-CN" altLang="en-US"/>
        </a:p>
      </dgm:t>
    </dgm:pt>
    <dgm:pt modelId="{70758763-539C-4462-828D-7FFD651F368C}" type="pres">
      <dgm:prSet presAssocID="{EAB1B3AF-51A2-4E43-8840-EC7944A8531C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82F9AF19-6EC1-4CA2-A900-E00D55BAEFEE}" type="pres">
      <dgm:prSet presAssocID="{287D72E0-A3D9-429E-BF2F-632C8631FD86}" presName="Name14" presStyleCnt="0"/>
      <dgm:spPr/>
      <dgm:t>
        <a:bodyPr/>
        <a:lstStyle/>
        <a:p>
          <a:endParaRPr lang="zh-CN" altLang="en-US"/>
        </a:p>
      </dgm:t>
    </dgm:pt>
    <dgm:pt modelId="{6F17DB6E-3E5D-4DE1-B4D2-AE74C402216C}" type="pres">
      <dgm:prSet presAssocID="{287D72E0-A3D9-429E-BF2F-632C8631FD86}" presName="level1Shape" presStyleLbl="node0" presStyleIdx="0" presStyleCnt="1" custScaleX="151105" custScaleY="116435" custLinFactNeighborX="-7564" custLinFactNeighborY="-565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68A751-9C17-47BC-B26B-5B5124AAEF31}" type="pres">
      <dgm:prSet presAssocID="{287D72E0-A3D9-429E-BF2F-632C8631FD86}" presName="hierChild2" presStyleCnt="0"/>
      <dgm:spPr/>
      <dgm:t>
        <a:bodyPr/>
        <a:lstStyle/>
        <a:p>
          <a:endParaRPr lang="zh-CN" altLang="en-US"/>
        </a:p>
      </dgm:t>
    </dgm:pt>
    <dgm:pt modelId="{2A284E67-3356-4DE3-AF35-9019001FD3E7}" type="pres">
      <dgm:prSet presAssocID="{652849B6-F230-4D12-8083-EAF2D4688173}" presName="Name19" presStyleLbl="parChTrans1D2" presStyleIdx="0" presStyleCnt="4"/>
      <dgm:spPr/>
      <dgm:t>
        <a:bodyPr/>
        <a:lstStyle/>
        <a:p>
          <a:endParaRPr lang="zh-CN" altLang="en-US"/>
        </a:p>
      </dgm:t>
    </dgm:pt>
    <dgm:pt modelId="{EEE6DCF9-C05E-4E5C-BFB4-17CC10221051}" type="pres">
      <dgm:prSet presAssocID="{2969E429-D2FA-4195-A87B-A8DD7AD75F7B}" presName="Name21" presStyleCnt="0"/>
      <dgm:spPr/>
      <dgm:t>
        <a:bodyPr/>
        <a:lstStyle/>
        <a:p>
          <a:endParaRPr lang="zh-CN" altLang="en-US"/>
        </a:p>
      </dgm:t>
    </dgm:pt>
    <dgm:pt modelId="{DCDDD95A-D308-4D0B-9D09-1A94AE2BCDF6}" type="pres">
      <dgm:prSet presAssocID="{2969E429-D2FA-4195-A87B-A8DD7AD75F7B}" presName="level2Shape" presStyleLbl="node2" presStyleIdx="0" presStyleCnt="4" custScaleX="135826" custScaleY="103145" custLinFactNeighborX="10935"/>
      <dgm:spPr/>
      <dgm:t>
        <a:bodyPr/>
        <a:lstStyle/>
        <a:p>
          <a:endParaRPr lang="zh-CN" altLang="en-US"/>
        </a:p>
      </dgm:t>
    </dgm:pt>
    <dgm:pt modelId="{6E27271A-6406-4D2D-B52E-F56CD91343C9}" type="pres">
      <dgm:prSet presAssocID="{2969E429-D2FA-4195-A87B-A8DD7AD75F7B}" presName="hierChild3" presStyleCnt="0"/>
      <dgm:spPr/>
      <dgm:t>
        <a:bodyPr/>
        <a:lstStyle/>
        <a:p>
          <a:endParaRPr lang="zh-CN" altLang="en-US"/>
        </a:p>
      </dgm:t>
    </dgm:pt>
    <dgm:pt modelId="{7194F20A-7892-43DC-AC8F-F456AC44819F}" type="pres">
      <dgm:prSet presAssocID="{C36E7985-3BCF-444A-B62A-695D629A1289}" presName="Name19" presStyleLbl="parChTrans1D2" presStyleIdx="1" presStyleCnt="4"/>
      <dgm:spPr/>
      <dgm:t>
        <a:bodyPr/>
        <a:lstStyle/>
        <a:p>
          <a:endParaRPr lang="zh-CN" altLang="en-US"/>
        </a:p>
      </dgm:t>
    </dgm:pt>
    <dgm:pt modelId="{C2D6C434-E6ED-41DA-80D3-6F3CD7F5F355}" type="pres">
      <dgm:prSet presAssocID="{CE90B72B-D198-497E-8365-BA4D99B27368}" presName="Name21" presStyleCnt="0"/>
      <dgm:spPr/>
      <dgm:t>
        <a:bodyPr/>
        <a:lstStyle/>
        <a:p>
          <a:endParaRPr lang="zh-CN" altLang="en-US"/>
        </a:p>
      </dgm:t>
    </dgm:pt>
    <dgm:pt modelId="{F6B44852-0A19-4DAF-B13F-61C96FB676E6}" type="pres">
      <dgm:prSet presAssocID="{CE90B72B-D198-497E-8365-BA4D99B27368}" presName="level2Shape" presStyleLbl="node2" presStyleIdx="1" presStyleCnt="4" custScaleX="129383" custScaleY="103144" custLinFactNeighborX="-2011" custLinFactNeighborY="-1770"/>
      <dgm:spPr/>
      <dgm:t>
        <a:bodyPr/>
        <a:lstStyle/>
        <a:p>
          <a:endParaRPr lang="zh-CN" altLang="en-US"/>
        </a:p>
      </dgm:t>
    </dgm:pt>
    <dgm:pt modelId="{D09D2C2E-5626-425B-8FAE-766B6C20AE62}" type="pres">
      <dgm:prSet presAssocID="{CE90B72B-D198-497E-8365-BA4D99B27368}" presName="hierChild3" presStyleCnt="0"/>
      <dgm:spPr/>
      <dgm:t>
        <a:bodyPr/>
        <a:lstStyle/>
        <a:p>
          <a:endParaRPr lang="zh-CN" altLang="en-US"/>
        </a:p>
      </dgm:t>
    </dgm:pt>
    <dgm:pt modelId="{59765419-C3F3-4492-BBFB-91365C6A3945}" type="pres">
      <dgm:prSet presAssocID="{2131AF0A-3F81-45F1-A31C-98CBE8E30172}" presName="Name19" presStyleLbl="parChTrans1D2" presStyleIdx="2" presStyleCnt="4"/>
      <dgm:spPr/>
      <dgm:t>
        <a:bodyPr/>
        <a:lstStyle/>
        <a:p>
          <a:endParaRPr lang="zh-CN" altLang="en-US"/>
        </a:p>
      </dgm:t>
    </dgm:pt>
    <dgm:pt modelId="{FEC315C6-151D-4C84-84DD-167412A03476}" type="pres">
      <dgm:prSet presAssocID="{674447A8-BCD5-45CC-B236-6EC3340F4760}" presName="Name21" presStyleCnt="0"/>
      <dgm:spPr/>
      <dgm:t>
        <a:bodyPr/>
        <a:lstStyle/>
        <a:p>
          <a:endParaRPr lang="zh-CN" altLang="en-US"/>
        </a:p>
      </dgm:t>
    </dgm:pt>
    <dgm:pt modelId="{6DE3BBB1-0497-4F6B-B6AB-E29685DB52A9}" type="pres">
      <dgm:prSet presAssocID="{674447A8-BCD5-45CC-B236-6EC3340F4760}" presName="level2Shape" presStyleLbl="node2" presStyleIdx="2" presStyleCnt="4" custScaleX="129924" custScaleY="103145" custLinFactNeighborX="-14970"/>
      <dgm:spPr/>
      <dgm:t>
        <a:bodyPr/>
        <a:lstStyle/>
        <a:p>
          <a:endParaRPr lang="zh-CN" altLang="en-US"/>
        </a:p>
      </dgm:t>
    </dgm:pt>
    <dgm:pt modelId="{9203C4B2-8C54-4E4E-BE41-69A7E349EFE5}" type="pres">
      <dgm:prSet presAssocID="{674447A8-BCD5-45CC-B236-6EC3340F4760}" presName="hierChild3" presStyleCnt="0"/>
      <dgm:spPr/>
      <dgm:t>
        <a:bodyPr/>
        <a:lstStyle/>
        <a:p>
          <a:endParaRPr lang="zh-CN" altLang="en-US"/>
        </a:p>
      </dgm:t>
    </dgm:pt>
    <dgm:pt modelId="{8FAE2081-FD34-4D7C-B5EE-BD9CB9614BC0}" type="pres">
      <dgm:prSet presAssocID="{DCF11A1D-7FF1-4411-9488-F982D1447C7D}" presName="Name19" presStyleLbl="parChTrans1D2" presStyleIdx="3" presStyleCnt="4"/>
      <dgm:spPr/>
      <dgm:t>
        <a:bodyPr/>
        <a:lstStyle/>
        <a:p>
          <a:endParaRPr lang="zh-CN" altLang="en-US"/>
        </a:p>
      </dgm:t>
    </dgm:pt>
    <dgm:pt modelId="{76D210C0-8CDB-4A0A-9B1A-8BB3CF991FB2}" type="pres">
      <dgm:prSet presAssocID="{715C20D4-19DA-40B8-922D-F39DCFC0120D}" presName="Name21" presStyleCnt="0"/>
      <dgm:spPr/>
      <dgm:t>
        <a:bodyPr/>
        <a:lstStyle/>
        <a:p>
          <a:endParaRPr lang="zh-CN" altLang="en-US"/>
        </a:p>
      </dgm:t>
    </dgm:pt>
    <dgm:pt modelId="{D283F482-2106-47E8-8452-8D549C340B15}" type="pres">
      <dgm:prSet presAssocID="{715C20D4-19DA-40B8-922D-F39DCFC0120D}" presName="level2Shape" presStyleLbl="node2" presStyleIdx="3" presStyleCnt="4" custScaleX="129532" custScaleY="103145" custLinFactNeighborX="-25283"/>
      <dgm:spPr/>
      <dgm:t>
        <a:bodyPr/>
        <a:lstStyle/>
        <a:p>
          <a:endParaRPr lang="zh-CN" altLang="en-US"/>
        </a:p>
      </dgm:t>
    </dgm:pt>
    <dgm:pt modelId="{989A7F77-B288-4E84-956E-FAC2DACE6267}" type="pres">
      <dgm:prSet presAssocID="{715C20D4-19DA-40B8-922D-F39DCFC0120D}" presName="hierChild3" presStyleCnt="0"/>
      <dgm:spPr/>
      <dgm:t>
        <a:bodyPr/>
        <a:lstStyle/>
        <a:p>
          <a:endParaRPr lang="zh-CN" altLang="en-US"/>
        </a:p>
      </dgm:t>
    </dgm:pt>
    <dgm:pt modelId="{72C7A666-99AC-4C0A-95B5-379D2F93A832}" type="pres">
      <dgm:prSet presAssocID="{EAB1B3AF-51A2-4E43-8840-EC7944A8531C}" presName="bgShapesFlow" presStyleCnt="0"/>
      <dgm:spPr/>
      <dgm:t>
        <a:bodyPr/>
        <a:lstStyle/>
        <a:p>
          <a:endParaRPr lang="zh-CN" altLang="en-US"/>
        </a:p>
      </dgm:t>
    </dgm:pt>
  </dgm:ptLst>
  <dgm:cxnLst>
    <dgm:cxn modelId="{B33617BE-4730-48A9-A98B-4BC553D86F9A}" type="presOf" srcId="{715C20D4-19DA-40B8-922D-F39DCFC0120D}" destId="{D283F482-2106-47E8-8452-8D549C340B15}" srcOrd="0" destOrd="0" presId="urn:microsoft.com/office/officeart/2005/8/layout/hierarchy6"/>
    <dgm:cxn modelId="{4A4D8858-BE50-4CA8-AE70-1E688E5CAACE}" type="presOf" srcId="{2969E429-D2FA-4195-A87B-A8DD7AD75F7B}" destId="{DCDDD95A-D308-4D0B-9D09-1A94AE2BCDF6}" srcOrd="0" destOrd="0" presId="urn:microsoft.com/office/officeart/2005/8/layout/hierarchy6"/>
    <dgm:cxn modelId="{45CA0034-4FA6-41E9-BFF3-259B763CF900}" type="presOf" srcId="{CE90B72B-D198-497E-8365-BA4D99B27368}" destId="{F6B44852-0A19-4DAF-B13F-61C96FB676E6}" srcOrd="0" destOrd="0" presId="urn:microsoft.com/office/officeart/2005/8/layout/hierarchy6"/>
    <dgm:cxn modelId="{846A0E42-13AD-4F9D-A5B0-F0E7018EA26B}" srcId="{287D72E0-A3D9-429E-BF2F-632C8631FD86}" destId="{2969E429-D2FA-4195-A87B-A8DD7AD75F7B}" srcOrd="0" destOrd="0" parTransId="{652849B6-F230-4D12-8083-EAF2D4688173}" sibTransId="{F30E0030-B0A6-4DF7-A763-D92AB86ED5EF}"/>
    <dgm:cxn modelId="{C6624DEC-E3C5-4097-934F-18EE632542CB}" srcId="{287D72E0-A3D9-429E-BF2F-632C8631FD86}" destId="{674447A8-BCD5-45CC-B236-6EC3340F4760}" srcOrd="2" destOrd="0" parTransId="{2131AF0A-3F81-45F1-A31C-98CBE8E30172}" sibTransId="{E1FAEDA7-8D17-4559-93BB-EAA469E43CFC}"/>
    <dgm:cxn modelId="{37468B14-2AEE-428E-8691-02EA8248B081}" type="presOf" srcId="{C36E7985-3BCF-444A-B62A-695D629A1289}" destId="{7194F20A-7892-43DC-AC8F-F456AC44819F}" srcOrd="0" destOrd="0" presId="urn:microsoft.com/office/officeart/2005/8/layout/hierarchy6"/>
    <dgm:cxn modelId="{3EEE85FD-7A27-4084-9AA2-955DB3ADC287}" type="presOf" srcId="{2131AF0A-3F81-45F1-A31C-98CBE8E30172}" destId="{59765419-C3F3-4492-BBFB-91365C6A3945}" srcOrd="0" destOrd="0" presId="urn:microsoft.com/office/officeart/2005/8/layout/hierarchy6"/>
    <dgm:cxn modelId="{27818D8D-ADA8-41C2-AC9D-E740E4B803F7}" type="presOf" srcId="{EAB1B3AF-51A2-4E43-8840-EC7944A8531C}" destId="{623EDA40-D4E3-4004-96E5-B3B8393BB467}" srcOrd="0" destOrd="0" presId="urn:microsoft.com/office/officeart/2005/8/layout/hierarchy6"/>
    <dgm:cxn modelId="{B15956B2-45BC-4660-98EB-4D9BC49083F7}" type="presOf" srcId="{652849B6-F230-4D12-8083-EAF2D4688173}" destId="{2A284E67-3356-4DE3-AF35-9019001FD3E7}" srcOrd="0" destOrd="0" presId="urn:microsoft.com/office/officeart/2005/8/layout/hierarchy6"/>
    <dgm:cxn modelId="{9166239B-71F1-4130-B2C2-0549CFB70605}" type="presOf" srcId="{674447A8-BCD5-45CC-B236-6EC3340F4760}" destId="{6DE3BBB1-0497-4F6B-B6AB-E29685DB52A9}" srcOrd="0" destOrd="0" presId="urn:microsoft.com/office/officeart/2005/8/layout/hierarchy6"/>
    <dgm:cxn modelId="{B5C5DCE0-DADE-454C-8788-0756855C8015}" srcId="{287D72E0-A3D9-429E-BF2F-632C8631FD86}" destId="{715C20D4-19DA-40B8-922D-F39DCFC0120D}" srcOrd="3" destOrd="0" parTransId="{DCF11A1D-7FF1-4411-9488-F982D1447C7D}" sibTransId="{9974C06F-9188-493A-961C-227C1D164A00}"/>
    <dgm:cxn modelId="{5CD38D4C-825F-4850-A3E0-E8A347C75C4A}" srcId="{287D72E0-A3D9-429E-BF2F-632C8631FD86}" destId="{CE90B72B-D198-497E-8365-BA4D99B27368}" srcOrd="1" destOrd="0" parTransId="{C36E7985-3BCF-444A-B62A-695D629A1289}" sibTransId="{5B43A0DE-7EE2-45C8-B419-9AD6F5FDBB0A}"/>
    <dgm:cxn modelId="{F4F06110-3987-425B-AAF8-A03DD2883D07}" type="presOf" srcId="{287D72E0-A3D9-429E-BF2F-632C8631FD86}" destId="{6F17DB6E-3E5D-4DE1-B4D2-AE74C402216C}" srcOrd="0" destOrd="0" presId="urn:microsoft.com/office/officeart/2005/8/layout/hierarchy6"/>
    <dgm:cxn modelId="{8B116E0B-D296-473F-A7AB-6F55992A9241}" type="presOf" srcId="{DCF11A1D-7FF1-4411-9488-F982D1447C7D}" destId="{8FAE2081-FD34-4D7C-B5EE-BD9CB9614BC0}" srcOrd="0" destOrd="0" presId="urn:microsoft.com/office/officeart/2005/8/layout/hierarchy6"/>
    <dgm:cxn modelId="{F06F5285-45C4-4C44-8D06-16ACFDC7ABE5}" srcId="{EAB1B3AF-51A2-4E43-8840-EC7944A8531C}" destId="{287D72E0-A3D9-429E-BF2F-632C8631FD86}" srcOrd="0" destOrd="0" parTransId="{9BD65ED9-AAF1-4E18-8CB2-886F222EF768}" sibTransId="{04DDE3F3-7291-4D06-8763-F2FBBA4AC21D}"/>
    <dgm:cxn modelId="{122ED7B5-A89C-49B6-9ED5-7B0BA4EB52CA}" type="presParOf" srcId="{623EDA40-D4E3-4004-96E5-B3B8393BB467}" destId="{D1AB8E34-7167-4440-AE10-76F3BD41A3D7}" srcOrd="0" destOrd="0" presId="urn:microsoft.com/office/officeart/2005/8/layout/hierarchy6"/>
    <dgm:cxn modelId="{806E5213-FEE4-4F74-96A5-DA18E66CFD55}" type="presParOf" srcId="{D1AB8E34-7167-4440-AE10-76F3BD41A3D7}" destId="{70758763-539C-4462-828D-7FFD651F368C}" srcOrd="0" destOrd="0" presId="urn:microsoft.com/office/officeart/2005/8/layout/hierarchy6"/>
    <dgm:cxn modelId="{305E38DA-317C-4943-8ACB-6D832B37ECEC}" type="presParOf" srcId="{70758763-539C-4462-828D-7FFD651F368C}" destId="{82F9AF19-6EC1-4CA2-A900-E00D55BAEFEE}" srcOrd="0" destOrd="0" presId="urn:microsoft.com/office/officeart/2005/8/layout/hierarchy6"/>
    <dgm:cxn modelId="{BDECD670-F9A5-4A86-8AA3-E8E2F8858CD8}" type="presParOf" srcId="{82F9AF19-6EC1-4CA2-A900-E00D55BAEFEE}" destId="{6F17DB6E-3E5D-4DE1-B4D2-AE74C402216C}" srcOrd="0" destOrd="0" presId="urn:microsoft.com/office/officeart/2005/8/layout/hierarchy6"/>
    <dgm:cxn modelId="{EE6211D6-4C05-4678-9C3A-C9A1BDB23FC3}" type="presParOf" srcId="{82F9AF19-6EC1-4CA2-A900-E00D55BAEFEE}" destId="{D668A751-9C17-47BC-B26B-5B5124AAEF31}" srcOrd="1" destOrd="0" presId="urn:microsoft.com/office/officeart/2005/8/layout/hierarchy6"/>
    <dgm:cxn modelId="{4C03C74B-AF66-4520-B92F-47EA6C8D3210}" type="presParOf" srcId="{D668A751-9C17-47BC-B26B-5B5124AAEF31}" destId="{2A284E67-3356-4DE3-AF35-9019001FD3E7}" srcOrd="0" destOrd="0" presId="urn:microsoft.com/office/officeart/2005/8/layout/hierarchy6"/>
    <dgm:cxn modelId="{13FB8F37-9ED3-4397-AD61-D3072B9A27E1}" type="presParOf" srcId="{D668A751-9C17-47BC-B26B-5B5124AAEF31}" destId="{EEE6DCF9-C05E-4E5C-BFB4-17CC10221051}" srcOrd="1" destOrd="0" presId="urn:microsoft.com/office/officeart/2005/8/layout/hierarchy6"/>
    <dgm:cxn modelId="{F9986228-6234-4B32-88EB-53BC0EA821BD}" type="presParOf" srcId="{EEE6DCF9-C05E-4E5C-BFB4-17CC10221051}" destId="{DCDDD95A-D308-4D0B-9D09-1A94AE2BCDF6}" srcOrd="0" destOrd="0" presId="urn:microsoft.com/office/officeart/2005/8/layout/hierarchy6"/>
    <dgm:cxn modelId="{D68718FA-EC71-4311-BB8B-80CE4626C052}" type="presParOf" srcId="{EEE6DCF9-C05E-4E5C-BFB4-17CC10221051}" destId="{6E27271A-6406-4D2D-B52E-F56CD91343C9}" srcOrd="1" destOrd="0" presId="urn:microsoft.com/office/officeart/2005/8/layout/hierarchy6"/>
    <dgm:cxn modelId="{5010738C-A126-4246-BA21-75299449731D}" type="presParOf" srcId="{D668A751-9C17-47BC-B26B-5B5124AAEF31}" destId="{7194F20A-7892-43DC-AC8F-F456AC44819F}" srcOrd="2" destOrd="0" presId="urn:microsoft.com/office/officeart/2005/8/layout/hierarchy6"/>
    <dgm:cxn modelId="{BA9ED5EE-B41A-425C-AA8D-4EF094C166EE}" type="presParOf" srcId="{D668A751-9C17-47BC-B26B-5B5124AAEF31}" destId="{C2D6C434-E6ED-41DA-80D3-6F3CD7F5F355}" srcOrd="3" destOrd="0" presId="urn:microsoft.com/office/officeart/2005/8/layout/hierarchy6"/>
    <dgm:cxn modelId="{F494CA02-2130-4C71-8AD4-9E0BC6D38701}" type="presParOf" srcId="{C2D6C434-E6ED-41DA-80D3-6F3CD7F5F355}" destId="{F6B44852-0A19-4DAF-B13F-61C96FB676E6}" srcOrd="0" destOrd="0" presId="urn:microsoft.com/office/officeart/2005/8/layout/hierarchy6"/>
    <dgm:cxn modelId="{85F0D05D-ECB1-42CB-9936-4DD98F28275C}" type="presParOf" srcId="{C2D6C434-E6ED-41DA-80D3-6F3CD7F5F355}" destId="{D09D2C2E-5626-425B-8FAE-766B6C20AE62}" srcOrd="1" destOrd="0" presId="urn:microsoft.com/office/officeart/2005/8/layout/hierarchy6"/>
    <dgm:cxn modelId="{61E03066-4105-4839-B7E2-11854CB8A64C}" type="presParOf" srcId="{D668A751-9C17-47BC-B26B-5B5124AAEF31}" destId="{59765419-C3F3-4492-BBFB-91365C6A3945}" srcOrd="4" destOrd="0" presId="urn:microsoft.com/office/officeart/2005/8/layout/hierarchy6"/>
    <dgm:cxn modelId="{DB8C0ABB-B36A-4958-85C0-178137481552}" type="presParOf" srcId="{D668A751-9C17-47BC-B26B-5B5124AAEF31}" destId="{FEC315C6-151D-4C84-84DD-167412A03476}" srcOrd="5" destOrd="0" presId="urn:microsoft.com/office/officeart/2005/8/layout/hierarchy6"/>
    <dgm:cxn modelId="{45D79FD6-4D9D-40AD-BA67-2E652051800F}" type="presParOf" srcId="{FEC315C6-151D-4C84-84DD-167412A03476}" destId="{6DE3BBB1-0497-4F6B-B6AB-E29685DB52A9}" srcOrd="0" destOrd="0" presId="urn:microsoft.com/office/officeart/2005/8/layout/hierarchy6"/>
    <dgm:cxn modelId="{8DC99618-3795-4E9E-925E-9CFFC57C3E1B}" type="presParOf" srcId="{FEC315C6-151D-4C84-84DD-167412A03476}" destId="{9203C4B2-8C54-4E4E-BE41-69A7E349EFE5}" srcOrd="1" destOrd="0" presId="urn:microsoft.com/office/officeart/2005/8/layout/hierarchy6"/>
    <dgm:cxn modelId="{2C68AF8B-962A-40EF-9C2E-5756FF437C6E}" type="presParOf" srcId="{D668A751-9C17-47BC-B26B-5B5124AAEF31}" destId="{8FAE2081-FD34-4D7C-B5EE-BD9CB9614BC0}" srcOrd="6" destOrd="0" presId="urn:microsoft.com/office/officeart/2005/8/layout/hierarchy6"/>
    <dgm:cxn modelId="{DA3F0355-482A-4283-81B4-82967B81788B}" type="presParOf" srcId="{D668A751-9C17-47BC-B26B-5B5124AAEF31}" destId="{76D210C0-8CDB-4A0A-9B1A-8BB3CF991FB2}" srcOrd="7" destOrd="0" presId="urn:microsoft.com/office/officeart/2005/8/layout/hierarchy6"/>
    <dgm:cxn modelId="{FDAEF9B7-A2CF-4B38-B2AB-1BBF9666C6F9}" type="presParOf" srcId="{76D210C0-8CDB-4A0A-9B1A-8BB3CF991FB2}" destId="{D283F482-2106-47E8-8452-8D549C340B15}" srcOrd="0" destOrd="0" presId="urn:microsoft.com/office/officeart/2005/8/layout/hierarchy6"/>
    <dgm:cxn modelId="{7D0DFFA1-6589-4214-8502-DCF77EF9DE5D}" type="presParOf" srcId="{76D210C0-8CDB-4A0A-9B1A-8BB3CF991FB2}" destId="{989A7F77-B288-4E84-956E-FAC2DACE6267}" srcOrd="1" destOrd="0" presId="urn:microsoft.com/office/officeart/2005/8/layout/hierarchy6"/>
    <dgm:cxn modelId="{CE6234CF-9B15-4259-AF11-73B95E2089C7}" type="presParOf" srcId="{623EDA40-D4E3-4004-96E5-B3B8393BB467}" destId="{72C7A666-99AC-4C0A-95B5-379D2F93A832}" srcOrd="1" destOrd="0" presId="urn:microsoft.com/office/officeart/2005/8/layout/hierarchy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7DB6E-3E5D-4DE1-B4D2-AE74C402216C}">
      <dsp:nvSpPr>
        <dsp:cNvPr id="0" name=""/>
        <dsp:cNvSpPr/>
      </dsp:nvSpPr>
      <dsp:spPr>
        <a:xfrm>
          <a:off x="2889968" y="1028742"/>
          <a:ext cx="1946106" cy="9997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itchFamily="34" charset="-122"/>
              <a:ea typeface="微软雅黑" pitchFamily="34" charset="-122"/>
            </a:rPr>
            <a:t>江苏风云科技服务有限公司</a:t>
          </a:r>
          <a:endParaRPr lang="zh-CN" altLang="en-US" sz="20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19249" y="1058023"/>
        <a:ext cx="1887544" cy="941161"/>
      </dsp:txXfrm>
    </dsp:sp>
    <dsp:sp modelId="{2A284E67-3356-4DE3-AF35-9019001FD3E7}">
      <dsp:nvSpPr>
        <dsp:cNvPr id="0" name=""/>
        <dsp:cNvSpPr/>
      </dsp:nvSpPr>
      <dsp:spPr>
        <a:xfrm>
          <a:off x="1017750" y="2028466"/>
          <a:ext cx="2845271" cy="828602"/>
        </a:xfrm>
        <a:custGeom>
          <a:avLst/>
          <a:gdLst/>
          <a:ahLst/>
          <a:cxnLst/>
          <a:rect l="0" t="0" r="0" b="0"/>
          <a:pathLst>
            <a:path>
              <a:moveTo>
                <a:pt x="2845271" y="0"/>
              </a:moveTo>
              <a:lnTo>
                <a:pt x="2845271" y="414301"/>
              </a:lnTo>
              <a:lnTo>
                <a:pt x="0" y="414301"/>
              </a:lnTo>
              <a:lnTo>
                <a:pt x="0" y="8286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DD95A-D308-4D0B-9D09-1A94AE2BCDF6}">
      <dsp:nvSpPr>
        <dsp:cNvPr id="0" name=""/>
        <dsp:cNvSpPr/>
      </dsp:nvSpPr>
      <dsp:spPr>
        <a:xfrm>
          <a:off x="143087" y="2857068"/>
          <a:ext cx="1749325" cy="8856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江苏风云网络服务有限公司</a:t>
          </a:r>
          <a:endParaRPr lang="zh-CN" altLang="en-US" sz="16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9026" y="2883007"/>
        <a:ext cx="1697447" cy="833736"/>
      </dsp:txXfrm>
    </dsp:sp>
    <dsp:sp modelId="{7194F20A-7892-43DC-AC8F-F456AC44819F}">
      <dsp:nvSpPr>
        <dsp:cNvPr id="0" name=""/>
        <dsp:cNvSpPr/>
      </dsp:nvSpPr>
      <dsp:spPr>
        <a:xfrm>
          <a:off x="2945226" y="2028466"/>
          <a:ext cx="917795" cy="813405"/>
        </a:xfrm>
        <a:custGeom>
          <a:avLst/>
          <a:gdLst/>
          <a:ahLst/>
          <a:cxnLst/>
          <a:rect l="0" t="0" r="0" b="0"/>
          <a:pathLst>
            <a:path>
              <a:moveTo>
                <a:pt x="917795" y="0"/>
              </a:moveTo>
              <a:lnTo>
                <a:pt x="917795" y="406702"/>
              </a:lnTo>
              <a:lnTo>
                <a:pt x="0" y="406702"/>
              </a:lnTo>
              <a:lnTo>
                <a:pt x="0" y="81340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44852-0A19-4DAF-B13F-61C96FB676E6}">
      <dsp:nvSpPr>
        <dsp:cNvPr id="0" name=""/>
        <dsp:cNvSpPr/>
      </dsp:nvSpPr>
      <dsp:spPr>
        <a:xfrm>
          <a:off x="2112054" y="2841871"/>
          <a:ext cx="1666345" cy="88560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江苏风云科技咨询有限公司</a:t>
          </a:r>
          <a:endParaRPr lang="zh-CN" altLang="en-US" sz="16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137992" y="2867809"/>
        <a:ext cx="1614469" cy="833729"/>
      </dsp:txXfrm>
    </dsp:sp>
    <dsp:sp modelId="{59765419-C3F3-4492-BBFB-91365C6A3945}">
      <dsp:nvSpPr>
        <dsp:cNvPr id="0" name=""/>
        <dsp:cNvSpPr/>
      </dsp:nvSpPr>
      <dsp:spPr>
        <a:xfrm>
          <a:off x="3863021" y="2028466"/>
          <a:ext cx="971507" cy="828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301"/>
              </a:lnTo>
              <a:lnTo>
                <a:pt x="971507" y="414301"/>
              </a:lnTo>
              <a:lnTo>
                <a:pt x="971507" y="8286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3BBB1-0497-4F6B-B6AB-E29685DB52A9}">
      <dsp:nvSpPr>
        <dsp:cNvPr id="0" name=""/>
        <dsp:cNvSpPr/>
      </dsp:nvSpPr>
      <dsp:spPr>
        <a:xfrm>
          <a:off x="3997873" y="2857068"/>
          <a:ext cx="1673312" cy="8856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苏州市软件评测中心有限公司</a:t>
          </a:r>
          <a:endParaRPr lang="zh-CN" altLang="en-US" sz="16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4023812" y="2883007"/>
        <a:ext cx="1621434" cy="833736"/>
      </dsp:txXfrm>
    </dsp:sp>
    <dsp:sp modelId="{8FAE2081-FD34-4D7C-B5EE-BD9CB9614BC0}">
      <dsp:nvSpPr>
        <dsp:cNvPr id="0" name=""/>
        <dsp:cNvSpPr/>
      </dsp:nvSpPr>
      <dsp:spPr>
        <a:xfrm>
          <a:off x="3863021" y="2028466"/>
          <a:ext cx="2895848" cy="828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301"/>
              </a:lnTo>
              <a:lnTo>
                <a:pt x="2895848" y="414301"/>
              </a:lnTo>
              <a:lnTo>
                <a:pt x="2895848" y="82860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83F482-2106-47E8-8452-8D549C340B15}">
      <dsp:nvSpPr>
        <dsp:cNvPr id="0" name=""/>
        <dsp:cNvSpPr/>
      </dsp:nvSpPr>
      <dsp:spPr>
        <a:xfrm>
          <a:off x="5924738" y="2857068"/>
          <a:ext cx="1668264" cy="8856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latin typeface="微软雅黑" pitchFamily="34" charset="-122"/>
              <a:ea typeface="微软雅黑" pitchFamily="34" charset="-122"/>
            </a:rPr>
            <a:t>苏州市风云软件职业培训学校</a:t>
          </a:r>
          <a:endParaRPr lang="zh-CN" altLang="en-US" sz="16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5950677" y="2883007"/>
        <a:ext cx="1616386" cy="833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AC88B65-5A0C-4C82-8A34-DEA6D2D1057B}" type="datetimeFigureOut">
              <a:rPr lang="zh-CN" altLang="en-US"/>
              <a:pPr>
                <a:defRPr/>
              </a:pPr>
              <a:t>2016/5/19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AD4356C-EDEE-4CBF-8BA8-711A1ABBF3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311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B319513-F611-4D8C-9F57-79E2E51F60FE}" type="datetimeFigureOut">
              <a:rPr lang="zh-CN" altLang="en-US"/>
              <a:pPr>
                <a:defRPr/>
              </a:pPr>
              <a:t>2016/5/19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FA62FD6-9740-4101-923A-8FB8C76C24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930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62FD6-9740-4101-923A-8FB8C76C24B2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86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Certain abilities</a:t>
            </a:r>
            <a:r>
              <a:rPr lang="en-US" altLang="zh-CN" baseline="0" dirty="0" smtClean="0"/>
              <a:t> and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62FD6-9740-4101-923A-8FB8C76C24B2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78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(</a:t>
            </a:r>
            <a:r>
              <a:rPr lang="zh-CN" altLang="en-US" sz="1200" dirty="0" smtClean="0"/>
              <a:t>智慧城市“管家式”服务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A62FD6-9740-4101-923A-8FB8C76C24B2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8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7819AE1-098C-4B26-9086-BF85960C526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9599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F74A9-7FC5-4E12-9520-9FC3132D71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10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7212F755-2F11-401E-89C5-FBB10CE270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灯片编号占位符 1"/>
          <p:cNvSpPr txBox="1">
            <a:spLocks/>
          </p:cNvSpPr>
          <p:nvPr userDrawn="1"/>
        </p:nvSpPr>
        <p:spPr>
          <a:xfrm>
            <a:off x="8628063" y="6453188"/>
            <a:ext cx="481012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389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CF285823-8DB6-44F0-9681-4175BEC7DF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灯片编号占位符 1"/>
          <p:cNvSpPr txBox="1">
            <a:spLocks/>
          </p:cNvSpPr>
          <p:nvPr userDrawn="1"/>
        </p:nvSpPr>
        <p:spPr>
          <a:xfrm>
            <a:off x="8628063" y="6453188"/>
            <a:ext cx="481012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326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D685F6E-869F-4FBF-9587-DAD721A443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1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652" y="4968240"/>
            <a:ext cx="8858312" cy="1214446"/>
          </a:xfrm>
          <a:prstGeom prst="rect">
            <a:avLst/>
          </a:prstGeom>
        </p:spPr>
        <p:txBody>
          <a:bodyPr lIns="91374" tIns="45687" rIns="91374" bIns="45687"/>
          <a:lstStyle>
            <a:lvl1pPr algn="ctr">
              <a:defRPr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374" tIns="45687" rIns="91374" bIns="45687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 lIns="91374" tIns="45687" rIns="91374" bIns="45687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55575" y="6345238"/>
            <a:ext cx="384175" cy="365125"/>
          </a:xfrm>
        </p:spPr>
        <p:txBody>
          <a:bodyPr lIns="76810" tIns="38405" rIns="76810" bIns="38405"/>
          <a:lstStyle>
            <a:lvl1pPr>
              <a:defRPr/>
            </a:lvl1pPr>
          </a:lstStyle>
          <a:p>
            <a:pPr>
              <a:defRPr/>
            </a:pPr>
            <a:fld id="{25BA7DD5-3F18-49A4-821F-7A0B17973E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277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463031"/>
            <a:ext cx="7772400" cy="1470025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5" y="116632"/>
            <a:ext cx="2295845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8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86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63CF62-FC69-4275-A458-9B02FA2A6B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13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CAD684-6458-48E6-8F41-D387F65E15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11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BB84FCB-D7AE-4421-AD9E-B880951A0D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3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0CD3475-5306-4408-9B8C-7F2D3EDF0C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3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460432" y="6453188"/>
            <a:ext cx="648643" cy="404812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D0E72D88-3EE3-40B4-902F-2AD662CBD66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119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4319E90-E680-41C4-B05A-C1F0886AF7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F1DFCC1-8C81-4E1D-ABE4-767E8DA039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546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1D8B3C-9043-441D-BFCD-2D4B37C815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05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95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923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14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508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521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341438"/>
            <a:ext cx="402748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27488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031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0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F940673A-5BEB-4765-B7BF-F1F525BB8B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灯片编号占位符 1"/>
          <p:cNvSpPr txBox="1">
            <a:spLocks/>
          </p:cNvSpPr>
          <p:nvPr userDrawn="1"/>
        </p:nvSpPr>
        <p:spPr>
          <a:xfrm>
            <a:off x="8628063" y="6453188"/>
            <a:ext cx="481012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36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315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84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3151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0579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341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188913"/>
            <a:ext cx="2051050" cy="61198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188913"/>
            <a:ext cx="6003925" cy="61198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993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1A31C404-070F-4ABE-BCC0-89F059C516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490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AB4FA89E-ED65-47FC-B469-17268026F9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76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24096523-E37D-4A29-89BB-6CE7B08F0B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灯片编号占位符 1"/>
          <p:cNvSpPr txBox="1">
            <a:spLocks/>
          </p:cNvSpPr>
          <p:nvPr userDrawn="1"/>
        </p:nvSpPr>
        <p:spPr>
          <a:xfrm>
            <a:off x="8628063" y="6453188"/>
            <a:ext cx="481012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81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1"/>
          <p:cNvSpPr txBox="1">
            <a:spLocks/>
          </p:cNvSpPr>
          <p:nvPr userDrawn="1"/>
        </p:nvSpPr>
        <p:spPr>
          <a:xfrm>
            <a:off x="8460432" y="6453188"/>
            <a:ext cx="648643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D0E72D88-3EE3-40B4-902F-2AD662CBD66A}" type="slidenum">
              <a:rPr lang="zh-CN" altLang="en-US" smtClean="0"/>
              <a:pPr algn="ctr"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70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112044"/>
            <a:ext cx="3707904" cy="5341144"/>
          </a:xfrm>
          <a:prstGeom prst="rect">
            <a:avLst/>
          </a:prstGeom>
          <a:solidFill>
            <a:srgbClr val="F7E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1"/>
          <p:cNvSpPr txBox="1">
            <a:spLocks/>
          </p:cNvSpPr>
          <p:nvPr userDrawn="1"/>
        </p:nvSpPr>
        <p:spPr>
          <a:xfrm>
            <a:off x="8460432" y="6453188"/>
            <a:ext cx="648643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fld id="{D0E72D88-3EE3-40B4-902F-2AD662CBD66A}" type="slidenum">
              <a:rPr lang="zh-CN" altLang="en-US" smtClean="0"/>
              <a:pPr algn="ctr"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94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E76BE413-11E4-4DC5-B91A-B5F98996AD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188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82550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196975"/>
            <a:ext cx="82296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6467475"/>
            <a:ext cx="915828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1066800"/>
            <a:ext cx="9158288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260C79A-ECAC-4B5A-B9B7-D62B077A24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92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7"/>
          <p:cNvSpPr txBox="1">
            <a:spLocks noChangeArrowheads="1"/>
          </p:cNvSpPr>
          <p:nvPr userDrawn="1"/>
        </p:nvSpPr>
        <p:spPr bwMode="auto">
          <a:xfrm>
            <a:off x="8158163" y="6537325"/>
            <a:ext cx="9858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zh-CN" altLang="en-US" sz="1400" smtClean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风云科技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0" descr="bg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41438"/>
            <a:ext cx="82073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3076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8207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7" name="Rectangle 75"/>
          <p:cNvSpPr>
            <a:spLocks noChangeArrowheads="1"/>
          </p:cNvSpPr>
          <p:nvPr/>
        </p:nvSpPr>
        <p:spPr bwMode="auto">
          <a:xfrm>
            <a:off x="3851275" y="6524625"/>
            <a:ext cx="143986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de-DE" altLang="zh-CN" sz="1000" smtClean="0">
                <a:latin typeface="Arial" panose="020B0604020202020204" pitchFamily="34" charset="0"/>
                <a:ea typeface="华文细黑" panose="02010600040101010101" pitchFamily="2" charset="-122"/>
              </a:rPr>
              <a:t>Page </a:t>
            </a:r>
            <a:r>
              <a:rPr lang="de-DE" altLang="zh-CN" sz="1000" smtClean="0">
                <a:latin typeface="Arial" panose="020B0604020202020204" pitchFamily="34" charset="0"/>
                <a:ea typeface="华文细黑" panose="02010600040101010101" pitchFamily="2" charset="-122"/>
                <a:sym typeface="MS UI Gothic" panose="020B0600070205080204" pitchFamily="34" charset="-128"/>
              </a:rPr>
              <a:t></a:t>
            </a:r>
            <a:fld id="{59350FEE-04E0-4E8B-8A72-662339C84449}" type="slidenum">
              <a:rPr lang="en-US" altLang="zh-CN" sz="1000" smtClean="0">
                <a:latin typeface="Arial" panose="020B0604020202020204" pitchFamily="34" charset="0"/>
                <a:ea typeface="华文细黑" panose="02010600040101010101" pitchFamily="2" charset="-122"/>
              </a:rPr>
              <a:pPr algn="ctr">
                <a:defRPr/>
              </a:pPr>
              <a:t>‹#›</a:t>
            </a:fld>
            <a:endParaRPr lang="en-US" altLang="zh-CN" sz="1000" dirty="0" smtClean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3079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475"/>
            <a:ext cx="91440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图片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842963"/>
            <a:ext cx="1512887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图片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4450"/>
            <a:ext cx="19462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6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image" Target="../media/image13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gi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7.jpeg"/><Relationship Id="rId5" Type="http://schemas.openxmlformats.org/officeDocument/2006/relationships/image" Target="../media/image32.jpeg"/><Relationship Id="rId10" Type="http://schemas.openxmlformats.org/officeDocument/2006/relationships/hyperlink" Target="http://www.js.sgcc.com.cn/col/co1226/index.html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ctrTitle"/>
          </p:nvPr>
        </p:nvSpPr>
        <p:spPr bwMode="auto">
          <a:xfrm>
            <a:off x="863588" y="2492896"/>
            <a:ext cx="7416824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5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English Presentation 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--My Career &amp; My Company 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225"/>
            <a:ext cx="6400800" cy="1752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Jiangsu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FengYun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Technoligical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Company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2016.5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"/>
    </mc:Choice>
    <mc:Fallback xmlns="">
      <p:transition spd="slow" advTm="23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92" y="2348880"/>
            <a:ext cx="72580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5633"/>
            <a:ext cx="4542456" cy="29967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83" y="1019521"/>
            <a:ext cx="4572000" cy="28361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79512" y="1268760"/>
            <a:ext cx="4288353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、项目运营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软件日常维护、数据运营、培训活动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应用推广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、展厅建设运营：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运维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内容更新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接待</a:t>
            </a:r>
            <a:endPara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5914" y="26075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Software daily maintenance, data operation, training activities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79712" y="1412776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Project Operation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-108520" y="400680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Planning; operation;  update; </a:t>
            </a:r>
            <a:r>
              <a:rPr lang="en-US" altLang="zh-CN" dirty="0"/>
              <a:t>reception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71914" y="3244334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Exhibition Hall</a:t>
            </a:r>
            <a:endParaRPr lang="zh-CN" altLang="en-US" dirty="0"/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409678" y="25503"/>
            <a:ext cx="906677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300" dirty="0" smtClean="0"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1.6 Exhibition Hall</a:t>
            </a:r>
          </a:p>
        </p:txBody>
      </p:sp>
    </p:spTree>
    <p:extLst>
      <p:ext uri="{BB962C8B-B14F-4D97-AF65-F5344CB8AC3E}">
        <p14:creationId xmlns:p14="http://schemas.microsoft.com/office/powerpoint/2010/main" val="5314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pic>
        <p:nvPicPr>
          <p:cNvPr id="5" name="Picture 6" descr="国家实验室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614905" y="1469953"/>
            <a:ext cx="1597471" cy="2077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1" descr="AUK_6684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051720" y="4062241"/>
            <a:ext cx="2232248" cy="154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15" descr="证书（风云）x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355976" y="4062241"/>
            <a:ext cx="2235501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江苏省信息化与工业化融合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6588224" y="1899721"/>
            <a:ext cx="2376264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国家中小企业示范平台铜牌（new）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712" y="1889573"/>
            <a:ext cx="2342064" cy="1653222"/>
          </a:xfrm>
          <a:prstGeom prst="rect">
            <a:avLst/>
          </a:prstGeom>
        </p:spPr>
      </p:pic>
      <p:pic>
        <p:nvPicPr>
          <p:cNvPr id="10" name="图片 9" descr="国家火炬项目计划证书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520" y="3846216"/>
            <a:ext cx="1674825" cy="2106805"/>
          </a:xfrm>
          <a:prstGeom prst="rect">
            <a:avLst/>
          </a:prstGeom>
        </p:spPr>
      </p:pic>
      <p:pic>
        <p:nvPicPr>
          <p:cNvPr id="11" name="图片 10" descr="CMMI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60232" y="4062241"/>
            <a:ext cx="2231774" cy="1512168"/>
          </a:xfrm>
          <a:prstGeom prst="rect">
            <a:avLst/>
          </a:prstGeom>
        </p:spPr>
      </p:pic>
      <p:pic>
        <p:nvPicPr>
          <p:cNvPr id="12" name="图片 11" descr="信息监理资质证书正本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5678" y="1915111"/>
            <a:ext cx="2250283" cy="1571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标题 1"/>
          <p:cNvSpPr txBox="1">
            <a:spLocks/>
          </p:cNvSpPr>
          <p:nvPr/>
        </p:nvSpPr>
        <p:spPr bwMode="auto">
          <a:xfrm>
            <a:off x="409678" y="25503"/>
            <a:ext cx="906677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300" dirty="0" smtClean="0"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1.7 </a:t>
            </a:r>
            <a:r>
              <a:rPr lang="en-US" altLang="zh-CN" sz="3600" dirty="0"/>
              <a:t>Honors and Qualifications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6455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409678" y="25503"/>
            <a:ext cx="906677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300" dirty="0" smtClean="0"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1.8 </a:t>
            </a:r>
            <a:r>
              <a:rPr lang="en-US" altLang="zh-CN" sz="3600" dirty="0"/>
              <a:t>Honors and Qualifications</a:t>
            </a:r>
            <a:endParaRPr lang="zh-CN" altLang="en-US" sz="3600" dirty="0"/>
          </a:p>
        </p:txBody>
      </p:sp>
      <p:pic>
        <p:nvPicPr>
          <p:cNvPr id="13" name="Picture 2" descr="ISO9001质量管理体系认证证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9" y="1287377"/>
            <a:ext cx="1903397" cy="24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信息安全管理体系认证证书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84860"/>
            <a:ext cx="1728191" cy="23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软件产业公共技术服务平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6" y="4158384"/>
            <a:ext cx="2628292" cy="17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最佳平台服务奖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373427"/>
            <a:ext cx="1780491" cy="23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3A信用等级证书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7" y="4091745"/>
            <a:ext cx="285090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苏州名牌产品证书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1804" y="1345636"/>
            <a:ext cx="1660982" cy="23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江苏省工业强省六大行动重点项目单位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20" y="4172710"/>
            <a:ext cx="2814287" cy="182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4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3838" y="3692040"/>
            <a:ext cx="2592288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>
                <a:latin typeface="微软雅黑" pitchFamily="34" charset="-122"/>
                <a:ea typeface="微软雅黑" pitchFamily="34" charset="-122"/>
              </a:rPr>
              <a:t>❶顶层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kern="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❷高端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</a:rPr>
              <a:t>设备、产品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71800" y="3717032"/>
            <a:ext cx="2438582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❶行业产品规划能力</a:t>
            </a:r>
            <a:endParaRPr lang="en-US" altLang="zh-CN" kern="0" dirty="0" smtClean="0">
              <a:latin typeface="Calibri"/>
              <a:ea typeface="微软雅黑" pitchFamily="34" charset="-122"/>
              <a:cs typeface="Calibri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>
                <a:latin typeface="Calibri"/>
                <a:ea typeface="微软雅黑" pitchFamily="34" charset="-122"/>
                <a:cs typeface="Calibri"/>
              </a:rPr>
              <a:t>❷</a:t>
            </a: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开发</a:t>
            </a:r>
            <a:r>
              <a:rPr lang="zh-CN" altLang="en-US" kern="0" dirty="0">
                <a:latin typeface="Calibri"/>
                <a:ea typeface="微软雅黑" pitchFamily="34" charset="-122"/>
                <a:cs typeface="Calibri"/>
              </a:rPr>
              <a:t>实施</a:t>
            </a: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能力</a:t>
            </a:r>
            <a:r>
              <a:rPr lang="en-US" altLang="zh-CN" kern="0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7" name="矩形 6"/>
          <p:cNvSpPr/>
          <p:nvPr/>
        </p:nvSpPr>
        <p:spPr>
          <a:xfrm>
            <a:off x="5804131" y="3657242"/>
            <a:ext cx="3222675" cy="21698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>
                <a:latin typeface="Calibri"/>
                <a:ea typeface="微软雅黑" pitchFamily="34" charset="-122"/>
                <a:cs typeface="Calibri"/>
              </a:rPr>
              <a:t>❶</a:t>
            </a:r>
            <a:r>
              <a:rPr lang="zh-CN" altLang="en-US" kern="0" dirty="0">
                <a:latin typeface="微软雅黑" pitchFamily="34" charset="-122"/>
                <a:ea typeface="微软雅黑" pitchFamily="34" charset="-122"/>
              </a:rPr>
              <a:t>区域信息化掌握的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全面性</a:t>
            </a:r>
            <a:endParaRPr lang="en-US" altLang="zh-CN" kern="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❷规划及</a:t>
            </a:r>
            <a:r>
              <a:rPr lang="zh-CN" altLang="en-US" kern="0" dirty="0" smtClean="0">
                <a:latin typeface="微软雅黑" pitchFamily="34" charset="-122"/>
                <a:ea typeface="微软雅黑" pitchFamily="34" charset="-122"/>
              </a:rPr>
              <a:t>落地保障能力</a:t>
            </a:r>
            <a:endParaRPr lang="en-US" altLang="zh-CN" kern="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❸</a:t>
            </a:r>
            <a:r>
              <a:rPr lang="zh-CN" altLang="en-US" kern="0" dirty="0">
                <a:latin typeface="Calibri"/>
                <a:ea typeface="微软雅黑" pitchFamily="34" charset="-122"/>
                <a:cs typeface="Calibri"/>
              </a:rPr>
              <a:t>质量保障服务</a:t>
            </a: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能力</a:t>
            </a:r>
            <a:endParaRPr lang="en-US" altLang="zh-CN" kern="0" dirty="0" smtClean="0">
              <a:latin typeface="Calibri"/>
              <a:ea typeface="微软雅黑" pitchFamily="34" charset="-122"/>
              <a:cs typeface="Calibri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❹</a:t>
            </a:r>
            <a:r>
              <a:rPr lang="zh-CN" altLang="en-US" kern="0" dirty="0">
                <a:latin typeface="Calibri"/>
                <a:ea typeface="微软雅黑" pitchFamily="34" charset="-122"/>
                <a:cs typeface="Calibri"/>
              </a:rPr>
              <a:t>定向人才培养、知识</a:t>
            </a:r>
            <a:r>
              <a:rPr lang="zh-CN" altLang="en-US" kern="0" dirty="0" smtClean="0">
                <a:latin typeface="Calibri"/>
                <a:ea typeface="微软雅黑" pitchFamily="34" charset="-122"/>
                <a:cs typeface="Calibri"/>
              </a:rPr>
              <a:t>传递</a:t>
            </a:r>
            <a:endParaRPr lang="en-US" altLang="zh-CN" kern="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kern="0" dirty="0" smtClean="0">
                <a:latin typeface="Calibri"/>
                <a:ea typeface="微软雅黑" pitchFamily="34" charset="-122"/>
                <a:cs typeface="Calibri"/>
              </a:rPr>
              <a:t>❺</a:t>
            </a:r>
            <a:r>
              <a:rPr lang="zh-CN" altLang="en-US" kern="0" dirty="0">
                <a:latin typeface="Calibri"/>
                <a:ea typeface="微软雅黑" pitchFamily="34" charset="-122"/>
                <a:cs typeface="Calibri"/>
              </a:rPr>
              <a:t>运维、运营、展现能力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04202" y="123830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  <a:cs typeface="Calibri"/>
              </a:rPr>
              <a:t>专业咨询公司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439506" y="12760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</a:rPr>
              <a:t>软件供应商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6434518" y="123830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b="1" kern="0" dirty="0" smtClean="0">
                <a:latin typeface="微软雅黑" pitchFamily="34" charset="-122"/>
                <a:ea typeface="微软雅黑" pitchFamily="34" charset="-122"/>
                <a:cs typeface="Calibri"/>
              </a:rPr>
              <a:t>风云科技</a:t>
            </a:r>
            <a:endParaRPr lang="zh-CN" altLang="en-US" b="1" dirty="0"/>
          </a:p>
        </p:txBody>
      </p:sp>
      <p:pic>
        <p:nvPicPr>
          <p:cNvPr id="11" name="Picture 2" descr="http://b.hiphotos.baidu.com/baike/w%3D268/sign=3f29cb00d609b3deebbfe36ef4be6cd3/738b4710b912c8fcaaa99aa5fb039245d688217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47" y="1864101"/>
            <a:ext cx="1473537" cy="147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01" y="1888775"/>
            <a:ext cx="2352381" cy="1685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19" y="2168148"/>
            <a:ext cx="1682043" cy="1126969"/>
          </a:xfrm>
          <a:prstGeom prst="rect">
            <a:avLst/>
          </a:prstGeom>
        </p:spPr>
      </p:pic>
      <p:sp>
        <p:nvSpPr>
          <p:cNvPr id="14" name="左中括号 13"/>
          <p:cNvSpPr/>
          <p:nvPr/>
        </p:nvSpPr>
        <p:spPr>
          <a:xfrm>
            <a:off x="5739149" y="3699773"/>
            <a:ext cx="191313" cy="208476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2546086" y="1288293"/>
            <a:ext cx="0" cy="44962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498414" y="1288293"/>
            <a:ext cx="0" cy="44962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>
            <a:spLocks/>
          </p:cNvSpPr>
          <p:nvPr/>
        </p:nvSpPr>
        <p:spPr bwMode="auto">
          <a:xfrm>
            <a:off x="409678" y="25503"/>
            <a:ext cx="906677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300" dirty="0" smtClean="0"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1.9 </a:t>
            </a:r>
            <a:r>
              <a:rPr lang="en-US" altLang="zh-CN" sz="3600" dirty="0" smtClean="0"/>
              <a:t>Company Advantage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786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4437112"/>
          </a:xfrm>
          <a:prstGeom prst="rect">
            <a:avLst/>
          </a:prstGeom>
          <a:solidFill>
            <a:srgbClr val="CC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6322" y="6432038"/>
            <a:ext cx="9160321" cy="481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Freeform 25"/>
          <p:cNvSpPr>
            <a:spLocks/>
          </p:cNvSpPr>
          <p:nvPr/>
        </p:nvSpPr>
        <p:spPr bwMode="auto">
          <a:xfrm>
            <a:off x="-16322" y="5486097"/>
            <a:ext cx="7393001" cy="1427767"/>
          </a:xfrm>
          <a:custGeom>
            <a:avLst/>
            <a:gdLst>
              <a:gd name="T0" fmla="*/ 7448 w 7560"/>
              <a:gd name="T1" fmla="*/ 991 h 1462"/>
              <a:gd name="T2" fmla="*/ 7221 w 7560"/>
              <a:gd name="T3" fmla="*/ 721 h 1462"/>
              <a:gd name="T4" fmla="*/ 7022 w 7560"/>
              <a:gd name="T5" fmla="*/ 1174 h 1462"/>
              <a:gd name="T6" fmla="*/ 6876 w 7560"/>
              <a:gd name="T7" fmla="*/ 1153 h 1462"/>
              <a:gd name="T8" fmla="*/ 6476 w 7560"/>
              <a:gd name="T9" fmla="*/ 1287 h 1462"/>
              <a:gd name="T10" fmla="*/ 6205 w 7560"/>
              <a:gd name="T11" fmla="*/ 1272 h 1462"/>
              <a:gd name="T12" fmla="*/ 5819 w 7560"/>
              <a:gd name="T13" fmla="*/ 604 h 1462"/>
              <a:gd name="T14" fmla="*/ 5486 w 7560"/>
              <a:gd name="T15" fmla="*/ 1198 h 1462"/>
              <a:gd name="T16" fmla="*/ 5224 w 7560"/>
              <a:gd name="T17" fmla="*/ 1233 h 1462"/>
              <a:gd name="T18" fmla="*/ 5023 w 7560"/>
              <a:gd name="T19" fmla="*/ 487 h 1462"/>
              <a:gd name="T20" fmla="*/ 4556 w 7560"/>
              <a:gd name="T21" fmla="*/ 602 h 1462"/>
              <a:gd name="T22" fmla="*/ 4242 w 7560"/>
              <a:gd name="T23" fmla="*/ 359 h 1462"/>
              <a:gd name="T24" fmla="*/ 4106 w 7560"/>
              <a:gd name="T25" fmla="*/ 831 h 1462"/>
              <a:gd name="T26" fmla="*/ 3852 w 7560"/>
              <a:gd name="T27" fmla="*/ 1168 h 1462"/>
              <a:gd name="T28" fmla="*/ 3722 w 7560"/>
              <a:gd name="T29" fmla="*/ 142 h 1462"/>
              <a:gd name="T30" fmla="*/ 3628 w 7560"/>
              <a:gd name="T31" fmla="*/ 270 h 1462"/>
              <a:gd name="T32" fmla="*/ 3399 w 7560"/>
              <a:gd name="T33" fmla="*/ 1077 h 1462"/>
              <a:gd name="T34" fmla="*/ 3041 w 7560"/>
              <a:gd name="T35" fmla="*/ 802 h 1462"/>
              <a:gd name="T36" fmla="*/ 2837 w 7560"/>
              <a:gd name="T37" fmla="*/ 1315 h 1462"/>
              <a:gd name="T38" fmla="*/ 2401 w 7560"/>
              <a:gd name="T39" fmla="*/ 563 h 1462"/>
              <a:gd name="T40" fmla="*/ 2244 w 7560"/>
              <a:gd name="T41" fmla="*/ 855 h 1462"/>
              <a:gd name="T42" fmla="*/ 1959 w 7560"/>
              <a:gd name="T43" fmla="*/ 1309 h 1462"/>
              <a:gd name="T44" fmla="*/ 1697 w 7560"/>
              <a:gd name="T45" fmla="*/ 1214 h 1462"/>
              <a:gd name="T46" fmla="*/ 1467 w 7560"/>
              <a:gd name="T47" fmla="*/ 1185 h 1462"/>
              <a:gd name="T48" fmla="*/ 1398 w 7560"/>
              <a:gd name="T49" fmla="*/ 926 h 1462"/>
              <a:gd name="T50" fmla="*/ 1081 w 7560"/>
              <a:gd name="T51" fmla="*/ 1031 h 1462"/>
              <a:gd name="T52" fmla="*/ 939 w 7560"/>
              <a:gd name="T53" fmla="*/ 1242 h 1462"/>
              <a:gd name="T54" fmla="*/ 703 w 7560"/>
              <a:gd name="T55" fmla="*/ 974 h 1462"/>
              <a:gd name="T56" fmla="*/ 508 w 7560"/>
              <a:gd name="T57" fmla="*/ 1087 h 1462"/>
              <a:gd name="T58" fmla="*/ 371 w 7560"/>
              <a:gd name="T59" fmla="*/ 731 h 1462"/>
              <a:gd name="T60" fmla="*/ 304 w 7560"/>
              <a:gd name="T61" fmla="*/ 649 h 1462"/>
              <a:gd name="T62" fmla="*/ 492 w 7560"/>
              <a:gd name="T63" fmla="*/ 1017 h 1462"/>
              <a:gd name="T64" fmla="*/ 781 w 7560"/>
              <a:gd name="T65" fmla="*/ 954 h 1462"/>
              <a:gd name="T66" fmla="*/ 898 w 7560"/>
              <a:gd name="T67" fmla="*/ 1194 h 1462"/>
              <a:gd name="T68" fmla="*/ 1024 w 7560"/>
              <a:gd name="T69" fmla="*/ 1019 h 1462"/>
              <a:gd name="T70" fmla="*/ 1266 w 7560"/>
              <a:gd name="T71" fmla="*/ 736 h 1462"/>
              <a:gd name="T72" fmla="*/ 1485 w 7560"/>
              <a:gd name="T73" fmla="*/ 1087 h 1462"/>
              <a:gd name="T74" fmla="*/ 1641 w 7560"/>
              <a:gd name="T75" fmla="*/ 1245 h 1462"/>
              <a:gd name="T76" fmla="*/ 1934 w 7560"/>
              <a:gd name="T77" fmla="*/ 1245 h 1462"/>
              <a:gd name="T78" fmla="*/ 2065 w 7560"/>
              <a:gd name="T79" fmla="*/ 814 h 1462"/>
              <a:gd name="T80" fmla="*/ 2359 w 7560"/>
              <a:gd name="T81" fmla="*/ 522 h 1462"/>
              <a:gd name="T82" fmla="*/ 2790 w 7560"/>
              <a:gd name="T83" fmla="*/ 1274 h 1462"/>
              <a:gd name="T84" fmla="*/ 2992 w 7560"/>
              <a:gd name="T85" fmla="*/ 761 h 1462"/>
              <a:gd name="T86" fmla="*/ 3358 w 7560"/>
              <a:gd name="T87" fmla="*/ 1038 h 1462"/>
              <a:gd name="T88" fmla="*/ 3587 w 7560"/>
              <a:gd name="T89" fmla="*/ 248 h 1462"/>
              <a:gd name="T90" fmla="*/ 3762 w 7560"/>
              <a:gd name="T91" fmla="*/ 20 h 1462"/>
              <a:gd name="T92" fmla="*/ 3894 w 7560"/>
              <a:gd name="T93" fmla="*/ 476 h 1462"/>
              <a:gd name="T94" fmla="*/ 4072 w 7560"/>
              <a:gd name="T95" fmla="*/ 790 h 1462"/>
              <a:gd name="T96" fmla="*/ 4209 w 7560"/>
              <a:gd name="T97" fmla="*/ 318 h 1462"/>
              <a:gd name="T98" fmla="*/ 4515 w 7560"/>
              <a:gd name="T99" fmla="*/ 562 h 1462"/>
              <a:gd name="T100" fmla="*/ 5065 w 7560"/>
              <a:gd name="T101" fmla="*/ 443 h 1462"/>
              <a:gd name="T102" fmla="*/ 5205 w 7560"/>
              <a:gd name="T103" fmla="*/ 1190 h 1462"/>
              <a:gd name="T104" fmla="*/ 5526 w 7560"/>
              <a:gd name="T105" fmla="*/ 890 h 1462"/>
              <a:gd name="T106" fmla="*/ 5860 w 7560"/>
              <a:gd name="T107" fmla="*/ 585 h 1462"/>
              <a:gd name="T108" fmla="*/ 6112 w 7560"/>
              <a:gd name="T109" fmla="*/ 1209 h 1462"/>
              <a:gd name="T110" fmla="*/ 6436 w 7560"/>
              <a:gd name="T111" fmla="*/ 1206 h 1462"/>
              <a:gd name="T112" fmla="*/ 6925 w 7560"/>
              <a:gd name="T113" fmla="*/ 1295 h 1462"/>
              <a:gd name="T114" fmla="*/ 6994 w 7560"/>
              <a:gd name="T115" fmla="*/ 925 h 1462"/>
              <a:gd name="T116" fmla="*/ 7288 w 7560"/>
              <a:gd name="T117" fmla="*/ 678 h 1462"/>
              <a:gd name="T118" fmla="*/ 7473 w 7560"/>
              <a:gd name="T119" fmla="*/ 944 h 1462"/>
              <a:gd name="T120" fmla="*/ 7560 w 7560"/>
              <a:gd name="T121" fmla="*/ 1343 h 1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60" h="1462">
                <a:moveTo>
                  <a:pt x="7560" y="1343"/>
                </a:moveTo>
                <a:cubicBezTo>
                  <a:pt x="7528" y="1336"/>
                  <a:pt x="7528" y="1336"/>
                  <a:pt x="7527" y="1304"/>
                </a:cubicBezTo>
                <a:cubicBezTo>
                  <a:pt x="7525" y="1275"/>
                  <a:pt x="7522" y="1246"/>
                  <a:pt x="7520" y="1217"/>
                </a:cubicBezTo>
                <a:cubicBezTo>
                  <a:pt x="7520" y="1203"/>
                  <a:pt x="7513" y="1199"/>
                  <a:pt x="7500" y="1198"/>
                </a:cubicBezTo>
                <a:cubicBezTo>
                  <a:pt x="7455" y="1197"/>
                  <a:pt x="7455" y="1197"/>
                  <a:pt x="7455" y="1150"/>
                </a:cubicBezTo>
                <a:cubicBezTo>
                  <a:pt x="7455" y="1104"/>
                  <a:pt x="7455" y="1057"/>
                  <a:pt x="7455" y="1010"/>
                </a:cubicBezTo>
                <a:cubicBezTo>
                  <a:pt x="7455" y="1003"/>
                  <a:pt x="7457" y="994"/>
                  <a:pt x="7448" y="991"/>
                </a:cubicBezTo>
                <a:cubicBezTo>
                  <a:pt x="7432" y="984"/>
                  <a:pt x="7430" y="971"/>
                  <a:pt x="7432" y="956"/>
                </a:cubicBezTo>
                <a:cubicBezTo>
                  <a:pt x="7433" y="941"/>
                  <a:pt x="7427" y="933"/>
                  <a:pt x="7411" y="935"/>
                </a:cubicBezTo>
                <a:cubicBezTo>
                  <a:pt x="7394" y="938"/>
                  <a:pt x="7384" y="930"/>
                  <a:pt x="7374" y="917"/>
                </a:cubicBezTo>
                <a:cubicBezTo>
                  <a:pt x="7340" y="871"/>
                  <a:pt x="7304" y="824"/>
                  <a:pt x="7268" y="779"/>
                </a:cubicBezTo>
                <a:cubicBezTo>
                  <a:pt x="7254" y="762"/>
                  <a:pt x="7244" y="745"/>
                  <a:pt x="7247" y="722"/>
                </a:cubicBezTo>
                <a:cubicBezTo>
                  <a:pt x="7248" y="713"/>
                  <a:pt x="7247" y="704"/>
                  <a:pt x="7234" y="704"/>
                </a:cubicBezTo>
                <a:cubicBezTo>
                  <a:pt x="7222" y="703"/>
                  <a:pt x="7220" y="712"/>
                  <a:pt x="7221" y="721"/>
                </a:cubicBezTo>
                <a:cubicBezTo>
                  <a:pt x="7225" y="745"/>
                  <a:pt x="7214" y="764"/>
                  <a:pt x="7200" y="783"/>
                </a:cubicBezTo>
                <a:cubicBezTo>
                  <a:pt x="7168" y="828"/>
                  <a:pt x="7136" y="873"/>
                  <a:pt x="7105" y="919"/>
                </a:cubicBezTo>
                <a:cubicBezTo>
                  <a:pt x="7094" y="937"/>
                  <a:pt x="7081" y="946"/>
                  <a:pt x="7060" y="943"/>
                </a:cubicBezTo>
                <a:cubicBezTo>
                  <a:pt x="7041" y="940"/>
                  <a:pt x="7034" y="949"/>
                  <a:pt x="7035" y="967"/>
                </a:cubicBezTo>
                <a:cubicBezTo>
                  <a:pt x="7036" y="981"/>
                  <a:pt x="7038" y="996"/>
                  <a:pt x="7024" y="1007"/>
                </a:cubicBezTo>
                <a:cubicBezTo>
                  <a:pt x="7020" y="1010"/>
                  <a:pt x="7021" y="1020"/>
                  <a:pt x="7021" y="1026"/>
                </a:cubicBezTo>
                <a:cubicBezTo>
                  <a:pt x="7021" y="1075"/>
                  <a:pt x="7021" y="1125"/>
                  <a:pt x="7022" y="1174"/>
                </a:cubicBezTo>
                <a:cubicBezTo>
                  <a:pt x="7022" y="1192"/>
                  <a:pt x="7017" y="1201"/>
                  <a:pt x="6998" y="1199"/>
                </a:cubicBezTo>
                <a:cubicBezTo>
                  <a:pt x="6977" y="1196"/>
                  <a:pt x="6971" y="1205"/>
                  <a:pt x="6972" y="1225"/>
                </a:cubicBezTo>
                <a:cubicBezTo>
                  <a:pt x="6973" y="1256"/>
                  <a:pt x="6972" y="1287"/>
                  <a:pt x="6973" y="1319"/>
                </a:cubicBezTo>
                <a:cubicBezTo>
                  <a:pt x="6973" y="1334"/>
                  <a:pt x="6967" y="1341"/>
                  <a:pt x="6951" y="1340"/>
                </a:cubicBezTo>
                <a:cubicBezTo>
                  <a:pt x="6938" y="1339"/>
                  <a:pt x="6925" y="1340"/>
                  <a:pt x="6911" y="1340"/>
                </a:cubicBezTo>
                <a:cubicBezTo>
                  <a:pt x="6876" y="1340"/>
                  <a:pt x="6876" y="1340"/>
                  <a:pt x="6876" y="1303"/>
                </a:cubicBezTo>
                <a:cubicBezTo>
                  <a:pt x="6876" y="1253"/>
                  <a:pt x="6876" y="1203"/>
                  <a:pt x="6876" y="1153"/>
                </a:cubicBezTo>
                <a:cubicBezTo>
                  <a:pt x="6876" y="1030"/>
                  <a:pt x="6876" y="906"/>
                  <a:pt x="6876" y="783"/>
                </a:cubicBezTo>
                <a:cubicBezTo>
                  <a:pt x="6876" y="755"/>
                  <a:pt x="6876" y="755"/>
                  <a:pt x="6849" y="755"/>
                </a:cubicBezTo>
                <a:cubicBezTo>
                  <a:pt x="6735" y="755"/>
                  <a:pt x="6621" y="755"/>
                  <a:pt x="6507" y="755"/>
                </a:cubicBezTo>
                <a:cubicBezTo>
                  <a:pt x="6481" y="755"/>
                  <a:pt x="6480" y="755"/>
                  <a:pt x="6480" y="782"/>
                </a:cubicBezTo>
                <a:cubicBezTo>
                  <a:pt x="6480" y="938"/>
                  <a:pt x="6480" y="1094"/>
                  <a:pt x="6480" y="1250"/>
                </a:cubicBezTo>
                <a:cubicBezTo>
                  <a:pt x="6480" y="1256"/>
                  <a:pt x="6480" y="1262"/>
                  <a:pt x="6480" y="1268"/>
                </a:cubicBezTo>
                <a:cubicBezTo>
                  <a:pt x="6480" y="1274"/>
                  <a:pt x="6483" y="1283"/>
                  <a:pt x="6476" y="1287"/>
                </a:cubicBezTo>
                <a:cubicBezTo>
                  <a:pt x="6469" y="1291"/>
                  <a:pt x="6464" y="1282"/>
                  <a:pt x="6460" y="1278"/>
                </a:cubicBezTo>
                <a:cubicBezTo>
                  <a:pt x="6429" y="1254"/>
                  <a:pt x="6399" y="1229"/>
                  <a:pt x="6369" y="1203"/>
                </a:cubicBezTo>
                <a:cubicBezTo>
                  <a:pt x="6359" y="1194"/>
                  <a:pt x="6348" y="1190"/>
                  <a:pt x="6334" y="1190"/>
                </a:cubicBezTo>
                <a:cubicBezTo>
                  <a:pt x="6304" y="1191"/>
                  <a:pt x="6274" y="1191"/>
                  <a:pt x="6244" y="1190"/>
                </a:cubicBezTo>
                <a:cubicBezTo>
                  <a:pt x="6227" y="1190"/>
                  <a:pt x="6220" y="1195"/>
                  <a:pt x="6221" y="1213"/>
                </a:cubicBezTo>
                <a:cubicBezTo>
                  <a:pt x="6222" y="1227"/>
                  <a:pt x="6221" y="1241"/>
                  <a:pt x="6221" y="1255"/>
                </a:cubicBezTo>
                <a:cubicBezTo>
                  <a:pt x="6222" y="1266"/>
                  <a:pt x="6217" y="1272"/>
                  <a:pt x="6205" y="1272"/>
                </a:cubicBezTo>
                <a:cubicBezTo>
                  <a:pt x="6169" y="1270"/>
                  <a:pt x="6132" y="1273"/>
                  <a:pt x="6096" y="1276"/>
                </a:cubicBezTo>
                <a:cubicBezTo>
                  <a:pt x="6076" y="1277"/>
                  <a:pt x="6071" y="1269"/>
                  <a:pt x="6071" y="1250"/>
                </a:cubicBezTo>
                <a:cubicBezTo>
                  <a:pt x="6071" y="1131"/>
                  <a:pt x="6071" y="1011"/>
                  <a:pt x="6071" y="892"/>
                </a:cubicBezTo>
                <a:cubicBezTo>
                  <a:pt x="6071" y="873"/>
                  <a:pt x="6067" y="864"/>
                  <a:pt x="6046" y="862"/>
                </a:cubicBezTo>
                <a:cubicBezTo>
                  <a:pt x="5977" y="853"/>
                  <a:pt x="5909" y="831"/>
                  <a:pt x="5838" y="839"/>
                </a:cubicBezTo>
                <a:cubicBezTo>
                  <a:pt x="5822" y="840"/>
                  <a:pt x="5818" y="831"/>
                  <a:pt x="5818" y="816"/>
                </a:cubicBezTo>
                <a:cubicBezTo>
                  <a:pt x="5819" y="746"/>
                  <a:pt x="5818" y="675"/>
                  <a:pt x="5819" y="604"/>
                </a:cubicBezTo>
                <a:cubicBezTo>
                  <a:pt x="5819" y="588"/>
                  <a:pt x="5813" y="580"/>
                  <a:pt x="5799" y="575"/>
                </a:cubicBezTo>
                <a:cubicBezTo>
                  <a:pt x="5746" y="555"/>
                  <a:pt x="5693" y="554"/>
                  <a:pt x="5638" y="571"/>
                </a:cubicBezTo>
                <a:cubicBezTo>
                  <a:pt x="5620" y="577"/>
                  <a:pt x="5613" y="587"/>
                  <a:pt x="5613" y="607"/>
                </a:cubicBezTo>
                <a:cubicBezTo>
                  <a:pt x="5614" y="802"/>
                  <a:pt x="5613" y="996"/>
                  <a:pt x="5613" y="1191"/>
                </a:cubicBezTo>
                <a:cubicBezTo>
                  <a:pt x="5613" y="1222"/>
                  <a:pt x="5613" y="1222"/>
                  <a:pt x="5582" y="1222"/>
                </a:cubicBezTo>
                <a:cubicBezTo>
                  <a:pt x="5558" y="1222"/>
                  <a:pt x="5534" y="1222"/>
                  <a:pt x="5510" y="1222"/>
                </a:cubicBezTo>
                <a:cubicBezTo>
                  <a:pt x="5493" y="1223"/>
                  <a:pt x="5486" y="1217"/>
                  <a:pt x="5486" y="1198"/>
                </a:cubicBezTo>
                <a:cubicBezTo>
                  <a:pt x="5487" y="1110"/>
                  <a:pt x="5487" y="1022"/>
                  <a:pt x="5487" y="934"/>
                </a:cubicBezTo>
                <a:cubicBezTo>
                  <a:pt x="5487" y="907"/>
                  <a:pt x="5487" y="907"/>
                  <a:pt x="5459" y="907"/>
                </a:cubicBezTo>
                <a:cubicBezTo>
                  <a:pt x="5419" y="907"/>
                  <a:pt x="5380" y="907"/>
                  <a:pt x="5341" y="907"/>
                </a:cubicBezTo>
                <a:cubicBezTo>
                  <a:pt x="5306" y="907"/>
                  <a:pt x="5281" y="933"/>
                  <a:pt x="5281" y="968"/>
                </a:cubicBezTo>
                <a:cubicBezTo>
                  <a:pt x="5281" y="1042"/>
                  <a:pt x="5281" y="1116"/>
                  <a:pt x="5281" y="1190"/>
                </a:cubicBezTo>
                <a:cubicBezTo>
                  <a:pt x="5281" y="1221"/>
                  <a:pt x="5281" y="1221"/>
                  <a:pt x="5251" y="1222"/>
                </a:cubicBezTo>
                <a:cubicBezTo>
                  <a:pt x="5240" y="1222"/>
                  <a:pt x="5232" y="1226"/>
                  <a:pt x="5224" y="1233"/>
                </a:cubicBezTo>
                <a:cubicBezTo>
                  <a:pt x="5219" y="1239"/>
                  <a:pt x="5214" y="1243"/>
                  <a:pt x="5206" y="1244"/>
                </a:cubicBezTo>
                <a:cubicBezTo>
                  <a:pt x="5170" y="1248"/>
                  <a:pt x="5167" y="1245"/>
                  <a:pt x="5167" y="1210"/>
                </a:cubicBezTo>
                <a:cubicBezTo>
                  <a:pt x="5167" y="1141"/>
                  <a:pt x="5167" y="1072"/>
                  <a:pt x="5167" y="1004"/>
                </a:cubicBezTo>
                <a:cubicBezTo>
                  <a:pt x="5167" y="972"/>
                  <a:pt x="5167" y="972"/>
                  <a:pt x="5134" y="972"/>
                </a:cubicBezTo>
                <a:cubicBezTo>
                  <a:pt x="5105" y="972"/>
                  <a:pt x="5076" y="971"/>
                  <a:pt x="5048" y="972"/>
                </a:cubicBezTo>
                <a:cubicBezTo>
                  <a:pt x="5029" y="973"/>
                  <a:pt x="5023" y="966"/>
                  <a:pt x="5023" y="947"/>
                </a:cubicBezTo>
                <a:cubicBezTo>
                  <a:pt x="5023" y="794"/>
                  <a:pt x="5023" y="640"/>
                  <a:pt x="5023" y="487"/>
                </a:cubicBezTo>
                <a:cubicBezTo>
                  <a:pt x="5023" y="459"/>
                  <a:pt x="5023" y="459"/>
                  <a:pt x="4996" y="459"/>
                </a:cubicBezTo>
                <a:cubicBezTo>
                  <a:pt x="4940" y="459"/>
                  <a:pt x="4885" y="460"/>
                  <a:pt x="4830" y="459"/>
                </a:cubicBezTo>
                <a:cubicBezTo>
                  <a:pt x="4814" y="459"/>
                  <a:pt x="4808" y="464"/>
                  <a:pt x="4809" y="480"/>
                </a:cubicBezTo>
                <a:cubicBezTo>
                  <a:pt x="4810" y="502"/>
                  <a:pt x="4808" y="525"/>
                  <a:pt x="4810" y="548"/>
                </a:cubicBezTo>
                <a:cubicBezTo>
                  <a:pt x="4811" y="567"/>
                  <a:pt x="4803" y="572"/>
                  <a:pt x="4785" y="572"/>
                </a:cubicBezTo>
                <a:cubicBezTo>
                  <a:pt x="4719" y="571"/>
                  <a:pt x="4653" y="571"/>
                  <a:pt x="4587" y="571"/>
                </a:cubicBezTo>
                <a:cubicBezTo>
                  <a:pt x="4556" y="571"/>
                  <a:pt x="4556" y="571"/>
                  <a:pt x="4556" y="602"/>
                </a:cubicBezTo>
                <a:cubicBezTo>
                  <a:pt x="4556" y="682"/>
                  <a:pt x="4556" y="762"/>
                  <a:pt x="4556" y="842"/>
                </a:cubicBezTo>
                <a:cubicBezTo>
                  <a:pt x="4556" y="872"/>
                  <a:pt x="4555" y="872"/>
                  <a:pt x="4526" y="872"/>
                </a:cubicBezTo>
                <a:cubicBezTo>
                  <a:pt x="4494" y="872"/>
                  <a:pt x="4463" y="871"/>
                  <a:pt x="4432" y="872"/>
                </a:cubicBezTo>
                <a:cubicBezTo>
                  <a:pt x="4412" y="873"/>
                  <a:pt x="4407" y="866"/>
                  <a:pt x="4407" y="847"/>
                </a:cubicBezTo>
                <a:cubicBezTo>
                  <a:pt x="4407" y="693"/>
                  <a:pt x="4407" y="540"/>
                  <a:pt x="4407" y="387"/>
                </a:cubicBezTo>
                <a:cubicBezTo>
                  <a:pt x="4407" y="359"/>
                  <a:pt x="4407" y="359"/>
                  <a:pt x="4379" y="359"/>
                </a:cubicBezTo>
                <a:cubicBezTo>
                  <a:pt x="4333" y="359"/>
                  <a:pt x="4287" y="360"/>
                  <a:pt x="4242" y="359"/>
                </a:cubicBezTo>
                <a:cubicBezTo>
                  <a:pt x="4222" y="358"/>
                  <a:pt x="4217" y="365"/>
                  <a:pt x="4217" y="384"/>
                </a:cubicBezTo>
                <a:cubicBezTo>
                  <a:pt x="4218" y="471"/>
                  <a:pt x="4217" y="559"/>
                  <a:pt x="4218" y="646"/>
                </a:cubicBezTo>
                <a:cubicBezTo>
                  <a:pt x="4218" y="666"/>
                  <a:pt x="4212" y="674"/>
                  <a:pt x="4192" y="672"/>
                </a:cubicBezTo>
                <a:cubicBezTo>
                  <a:pt x="4181" y="671"/>
                  <a:pt x="4170" y="672"/>
                  <a:pt x="4160" y="672"/>
                </a:cubicBezTo>
                <a:cubicBezTo>
                  <a:pt x="4133" y="672"/>
                  <a:pt x="4133" y="672"/>
                  <a:pt x="4132" y="700"/>
                </a:cubicBezTo>
                <a:cubicBezTo>
                  <a:pt x="4132" y="735"/>
                  <a:pt x="4133" y="770"/>
                  <a:pt x="4132" y="806"/>
                </a:cubicBezTo>
                <a:cubicBezTo>
                  <a:pt x="4132" y="830"/>
                  <a:pt x="4131" y="831"/>
                  <a:pt x="4106" y="831"/>
                </a:cubicBezTo>
                <a:cubicBezTo>
                  <a:pt x="4091" y="831"/>
                  <a:pt x="4075" y="832"/>
                  <a:pt x="4060" y="831"/>
                </a:cubicBezTo>
                <a:cubicBezTo>
                  <a:pt x="4042" y="830"/>
                  <a:pt x="4035" y="836"/>
                  <a:pt x="4036" y="855"/>
                </a:cubicBezTo>
                <a:cubicBezTo>
                  <a:pt x="4037" y="911"/>
                  <a:pt x="4036" y="967"/>
                  <a:pt x="4036" y="1023"/>
                </a:cubicBezTo>
                <a:cubicBezTo>
                  <a:pt x="4036" y="1072"/>
                  <a:pt x="4036" y="1121"/>
                  <a:pt x="4036" y="1171"/>
                </a:cubicBezTo>
                <a:cubicBezTo>
                  <a:pt x="4037" y="1189"/>
                  <a:pt x="4031" y="1197"/>
                  <a:pt x="4012" y="1196"/>
                </a:cubicBezTo>
                <a:cubicBezTo>
                  <a:pt x="3968" y="1195"/>
                  <a:pt x="3924" y="1196"/>
                  <a:pt x="3880" y="1196"/>
                </a:cubicBezTo>
                <a:cubicBezTo>
                  <a:pt x="3852" y="1196"/>
                  <a:pt x="3852" y="1196"/>
                  <a:pt x="3852" y="1168"/>
                </a:cubicBezTo>
                <a:cubicBezTo>
                  <a:pt x="3852" y="942"/>
                  <a:pt x="3851" y="715"/>
                  <a:pt x="3852" y="488"/>
                </a:cubicBezTo>
                <a:cubicBezTo>
                  <a:pt x="3852" y="460"/>
                  <a:pt x="3846" y="442"/>
                  <a:pt x="3818" y="435"/>
                </a:cubicBezTo>
                <a:cubicBezTo>
                  <a:pt x="3797" y="429"/>
                  <a:pt x="3789" y="415"/>
                  <a:pt x="3790" y="392"/>
                </a:cubicBezTo>
                <a:cubicBezTo>
                  <a:pt x="3792" y="350"/>
                  <a:pt x="3790" y="309"/>
                  <a:pt x="3791" y="268"/>
                </a:cubicBezTo>
                <a:cubicBezTo>
                  <a:pt x="3791" y="255"/>
                  <a:pt x="3788" y="245"/>
                  <a:pt x="3779" y="235"/>
                </a:cubicBezTo>
                <a:cubicBezTo>
                  <a:pt x="3766" y="222"/>
                  <a:pt x="3755" y="206"/>
                  <a:pt x="3742" y="193"/>
                </a:cubicBezTo>
                <a:cubicBezTo>
                  <a:pt x="3727" y="179"/>
                  <a:pt x="3721" y="163"/>
                  <a:pt x="3722" y="142"/>
                </a:cubicBezTo>
                <a:cubicBezTo>
                  <a:pt x="3724" y="113"/>
                  <a:pt x="3723" y="84"/>
                  <a:pt x="3723" y="56"/>
                </a:cubicBezTo>
                <a:cubicBezTo>
                  <a:pt x="3723" y="47"/>
                  <a:pt x="3721" y="40"/>
                  <a:pt x="3710" y="40"/>
                </a:cubicBezTo>
                <a:cubicBezTo>
                  <a:pt x="3699" y="40"/>
                  <a:pt x="3697" y="46"/>
                  <a:pt x="3697" y="55"/>
                </a:cubicBezTo>
                <a:cubicBezTo>
                  <a:pt x="3697" y="85"/>
                  <a:pt x="3696" y="116"/>
                  <a:pt x="3697" y="145"/>
                </a:cubicBezTo>
                <a:cubicBezTo>
                  <a:pt x="3697" y="161"/>
                  <a:pt x="3694" y="174"/>
                  <a:pt x="3682" y="185"/>
                </a:cubicBezTo>
                <a:cubicBezTo>
                  <a:pt x="3669" y="199"/>
                  <a:pt x="3658" y="215"/>
                  <a:pt x="3644" y="229"/>
                </a:cubicBezTo>
                <a:cubicBezTo>
                  <a:pt x="3632" y="240"/>
                  <a:pt x="3628" y="253"/>
                  <a:pt x="3628" y="270"/>
                </a:cubicBezTo>
                <a:cubicBezTo>
                  <a:pt x="3629" y="312"/>
                  <a:pt x="3628" y="355"/>
                  <a:pt x="3629" y="398"/>
                </a:cubicBezTo>
                <a:cubicBezTo>
                  <a:pt x="3629" y="412"/>
                  <a:pt x="3625" y="424"/>
                  <a:pt x="3611" y="431"/>
                </a:cubicBezTo>
                <a:cubicBezTo>
                  <a:pt x="3575" y="447"/>
                  <a:pt x="3566" y="474"/>
                  <a:pt x="3567" y="513"/>
                </a:cubicBezTo>
                <a:cubicBezTo>
                  <a:pt x="3569" y="683"/>
                  <a:pt x="3568" y="853"/>
                  <a:pt x="3568" y="1023"/>
                </a:cubicBezTo>
                <a:cubicBezTo>
                  <a:pt x="3568" y="1055"/>
                  <a:pt x="3568" y="1055"/>
                  <a:pt x="3535" y="1055"/>
                </a:cubicBezTo>
                <a:cubicBezTo>
                  <a:pt x="3497" y="1055"/>
                  <a:pt x="3459" y="1056"/>
                  <a:pt x="3421" y="1055"/>
                </a:cubicBezTo>
                <a:cubicBezTo>
                  <a:pt x="3405" y="1055"/>
                  <a:pt x="3399" y="1061"/>
                  <a:pt x="3399" y="1077"/>
                </a:cubicBezTo>
                <a:cubicBezTo>
                  <a:pt x="3400" y="1147"/>
                  <a:pt x="3400" y="1217"/>
                  <a:pt x="3400" y="1287"/>
                </a:cubicBezTo>
                <a:cubicBezTo>
                  <a:pt x="3400" y="1314"/>
                  <a:pt x="3399" y="1315"/>
                  <a:pt x="3371" y="1315"/>
                </a:cubicBezTo>
                <a:cubicBezTo>
                  <a:pt x="3323" y="1315"/>
                  <a:pt x="3274" y="1315"/>
                  <a:pt x="3225" y="1315"/>
                </a:cubicBezTo>
                <a:cubicBezTo>
                  <a:pt x="3201" y="1315"/>
                  <a:pt x="3200" y="1314"/>
                  <a:pt x="3200" y="1289"/>
                </a:cubicBezTo>
                <a:cubicBezTo>
                  <a:pt x="3200" y="1137"/>
                  <a:pt x="3200" y="985"/>
                  <a:pt x="3200" y="833"/>
                </a:cubicBezTo>
                <a:cubicBezTo>
                  <a:pt x="3200" y="802"/>
                  <a:pt x="3199" y="802"/>
                  <a:pt x="3169" y="802"/>
                </a:cubicBezTo>
                <a:cubicBezTo>
                  <a:pt x="3126" y="802"/>
                  <a:pt x="3083" y="802"/>
                  <a:pt x="3041" y="802"/>
                </a:cubicBezTo>
                <a:cubicBezTo>
                  <a:pt x="3013" y="802"/>
                  <a:pt x="3012" y="803"/>
                  <a:pt x="3012" y="830"/>
                </a:cubicBezTo>
                <a:cubicBezTo>
                  <a:pt x="3012" y="861"/>
                  <a:pt x="3012" y="892"/>
                  <a:pt x="3012" y="924"/>
                </a:cubicBezTo>
                <a:cubicBezTo>
                  <a:pt x="3012" y="955"/>
                  <a:pt x="3012" y="955"/>
                  <a:pt x="2982" y="955"/>
                </a:cubicBezTo>
                <a:cubicBezTo>
                  <a:pt x="2952" y="955"/>
                  <a:pt x="2922" y="956"/>
                  <a:pt x="2892" y="955"/>
                </a:cubicBezTo>
                <a:cubicBezTo>
                  <a:pt x="2874" y="954"/>
                  <a:pt x="2869" y="960"/>
                  <a:pt x="2869" y="978"/>
                </a:cubicBezTo>
                <a:cubicBezTo>
                  <a:pt x="2869" y="1080"/>
                  <a:pt x="2869" y="1182"/>
                  <a:pt x="2869" y="1284"/>
                </a:cubicBezTo>
                <a:cubicBezTo>
                  <a:pt x="2869" y="1315"/>
                  <a:pt x="2869" y="1315"/>
                  <a:pt x="2837" y="1315"/>
                </a:cubicBezTo>
                <a:cubicBezTo>
                  <a:pt x="2805" y="1315"/>
                  <a:pt x="2774" y="1315"/>
                  <a:pt x="2743" y="1316"/>
                </a:cubicBezTo>
                <a:cubicBezTo>
                  <a:pt x="2726" y="1316"/>
                  <a:pt x="2720" y="1309"/>
                  <a:pt x="2720" y="1293"/>
                </a:cubicBezTo>
                <a:cubicBezTo>
                  <a:pt x="2721" y="1253"/>
                  <a:pt x="2720" y="1213"/>
                  <a:pt x="2720" y="1173"/>
                </a:cubicBezTo>
                <a:cubicBezTo>
                  <a:pt x="2720" y="1013"/>
                  <a:pt x="2720" y="852"/>
                  <a:pt x="2721" y="691"/>
                </a:cubicBezTo>
                <a:cubicBezTo>
                  <a:pt x="2721" y="670"/>
                  <a:pt x="2714" y="661"/>
                  <a:pt x="2694" y="654"/>
                </a:cubicBezTo>
                <a:cubicBezTo>
                  <a:pt x="2603" y="619"/>
                  <a:pt x="2513" y="583"/>
                  <a:pt x="2423" y="548"/>
                </a:cubicBezTo>
                <a:cubicBezTo>
                  <a:pt x="2401" y="539"/>
                  <a:pt x="2401" y="539"/>
                  <a:pt x="2401" y="563"/>
                </a:cubicBezTo>
                <a:cubicBezTo>
                  <a:pt x="2401" y="847"/>
                  <a:pt x="2401" y="1131"/>
                  <a:pt x="2401" y="1415"/>
                </a:cubicBezTo>
                <a:cubicBezTo>
                  <a:pt x="2401" y="1462"/>
                  <a:pt x="2404" y="1455"/>
                  <a:pt x="2358" y="1456"/>
                </a:cubicBezTo>
                <a:cubicBezTo>
                  <a:pt x="2336" y="1456"/>
                  <a:pt x="2313" y="1455"/>
                  <a:pt x="2290" y="1456"/>
                </a:cubicBezTo>
                <a:cubicBezTo>
                  <a:pt x="2277" y="1456"/>
                  <a:pt x="2272" y="1451"/>
                  <a:pt x="2272" y="1438"/>
                </a:cubicBezTo>
                <a:cubicBezTo>
                  <a:pt x="2273" y="1432"/>
                  <a:pt x="2272" y="1425"/>
                  <a:pt x="2272" y="1418"/>
                </a:cubicBezTo>
                <a:cubicBezTo>
                  <a:pt x="2272" y="1240"/>
                  <a:pt x="2272" y="1062"/>
                  <a:pt x="2272" y="884"/>
                </a:cubicBezTo>
                <a:cubicBezTo>
                  <a:pt x="2272" y="855"/>
                  <a:pt x="2272" y="855"/>
                  <a:pt x="2244" y="855"/>
                </a:cubicBezTo>
                <a:cubicBezTo>
                  <a:pt x="2194" y="855"/>
                  <a:pt x="2145" y="856"/>
                  <a:pt x="2096" y="855"/>
                </a:cubicBezTo>
                <a:cubicBezTo>
                  <a:pt x="2078" y="854"/>
                  <a:pt x="2073" y="860"/>
                  <a:pt x="2073" y="878"/>
                </a:cubicBezTo>
                <a:cubicBezTo>
                  <a:pt x="2074" y="1060"/>
                  <a:pt x="2073" y="1243"/>
                  <a:pt x="2073" y="1426"/>
                </a:cubicBezTo>
                <a:cubicBezTo>
                  <a:pt x="2073" y="1456"/>
                  <a:pt x="2073" y="1456"/>
                  <a:pt x="2043" y="1456"/>
                </a:cubicBezTo>
                <a:cubicBezTo>
                  <a:pt x="2023" y="1456"/>
                  <a:pt x="2002" y="1455"/>
                  <a:pt x="1983" y="1456"/>
                </a:cubicBezTo>
                <a:cubicBezTo>
                  <a:pt x="1965" y="1457"/>
                  <a:pt x="1958" y="1452"/>
                  <a:pt x="1958" y="1433"/>
                </a:cubicBezTo>
                <a:cubicBezTo>
                  <a:pt x="1959" y="1391"/>
                  <a:pt x="1958" y="1350"/>
                  <a:pt x="1959" y="1309"/>
                </a:cubicBezTo>
                <a:cubicBezTo>
                  <a:pt x="1959" y="1291"/>
                  <a:pt x="1953" y="1285"/>
                  <a:pt x="1936" y="1286"/>
                </a:cubicBezTo>
                <a:cubicBezTo>
                  <a:pt x="1922" y="1287"/>
                  <a:pt x="1908" y="1286"/>
                  <a:pt x="1894" y="1286"/>
                </a:cubicBezTo>
                <a:cubicBezTo>
                  <a:pt x="1881" y="1286"/>
                  <a:pt x="1875" y="1281"/>
                  <a:pt x="1876" y="1268"/>
                </a:cubicBezTo>
                <a:cubicBezTo>
                  <a:pt x="1876" y="1250"/>
                  <a:pt x="1875" y="1232"/>
                  <a:pt x="1876" y="1214"/>
                </a:cubicBezTo>
                <a:cubicBezTo>
                  <a:pt x="1876" y="1202"/>
                  <a:pt x="1872" y="1196"/>
                  <a:pt x="1858" y="1196"/>
                </a:cubicBezTo>
                <a:cubicBezTo>
                  <a:pt x="1810" y="1196"/>
                  <a:pt x="1762" y="1196"/>
                  <a:pt x="1714" y="1196"/>
                </a:cubicBezTo>
                <a:cubicBezTo>
                  <a:pt x="1701" y="1196"/>
                  <a:pt x="1697" y="1201"/>
                  <a:pt x="1697" y="1214"/>
                </a:cubicBezTo>
                <a:cubicBezTo>
                  <a:pt x="1698" y="1232"/>
                  <a:pt x="1697" y="1250"/>
                  <a:pt x="1697" y="1268"/>
                </a:cubicBezTo>
                <a:cubicBezTo>
                  <a:pt x="1698" y="1280"/>
                  <a:pt x="1693" y="1287"/>
                  <a:pt x="1680" y="1286"/>
                </a:cubicBezTo>
                <a:cubicBezTo>
                  <a:pt x="1627" y="1284"/>
                  <a:pt x="1575" y="1292"/>
                  <a:pt x="1523" y="1297"/>
                </a:cubicBezTo>
                <a:cubicBezTo>
                  <a:pt x="1510" y="1298"/>
                  <a:pt x="1507" y="1293"/>
                  <a:pt x="1507" y="1281"/>
                </a:cubicBezTo>
                <a:cubicBezTo>
                  <a:pt x="1507" y="1263"/>
                  <a:pt x="1506" y="1244"/>
                  <a:pt x="1507" y="1225"/>
                </a:cubicBezTo>
                <a:cubicBezTo>
                  <a:pt x="1507" y="1213"/>
                  <a:pt x="1503" y="1206"/>
                  <a:pt x="1490" y="1208"/>
                </a:cubicBezTo>
                <a:cubicBezTo>
                  <a:pt x="1472" y="1210"/>
                  <a:pt x="1465" y="1202"/>
                  <a:pt x="1467" y="1185"/>
                </a:cubicBezTo>
                <a:cubicBezTo>
                  <a:pt x="1468" y="1176"/>
                  <a:pt x="1467" y="1166"/>
                  <a:pt x="1467" y="1157"/>
                </a:cubicBezTo>
                <a:cubicBezTo>
                  <a:pt x="1467" y="1152"/>
                  <a:pt x="1466" y="1145"/>
                  <a:pt x="1459" y="1145"/>
                </a:cubicBezTo>
                <a:cubicBezTo>
                  <a:pt x="1442" y="1144"/>
                  <a:pt x="1443" y="1133"/>
                  <a:pt x="1443" y="1121"/>
                </a:cubicBezTo>
                <a:cubicBezTo>
                  <a:pt x="1443" y="1101"/>
                  <a:pt x="1443" y="1081"/>
                  <a:pt x="1443" y="1061"/>
                </a:cubicBezTo>
                <a:cubicBezTo>
                  <a:pt x="1443" y="1049"/>
                  <a:pt x="1446" y="1037"/>
                  <a:pt x="1431" y="1028"/>
                </a:cubicBezTo>
                <a:cubicBezTo>
                  <a:pt x="1423" y="1023"/>
                  <a:pt x="1426" y="1009"/>
                  <a:pt x="1428" y="999"/>
                </a:cubicBezTo>
                <a:cubicBezTo>
                  <a:pt x="1432" y="969"/>
                  <a:pt x="1420" y="947"/>
                  <a:pt x="1398" y="926"/>
                </a:cubicBezTo>
                <a:cubicBezTo>
                  <a:pt x="1352" y="884"/>
                  <a:pt x="1309" y="838"/>
                  <a:pt x="1265" y="793"/>
                </a:cubicBezTo>
                <a:cubicBezTo>
                  <a:pt x="1253" y="781"/>
                  <a:pt x="1246" y="782"/>
                  <a:pt x="1235" y="794"/>
                </a:cubicBezTo>
                <a:cubicBezTo>
                  <a:pt x="1199" y="831"/>
                  <a:pt x="1162" y="868"/>
                  <a:pt x="1125" y="905"/>
                </a:cubicBezTo>
                <a:cubicBezTo>
                  <a:pt x="1120" y="910"/>
                  <a:pt x="1114" y="918"/>
                  <a:pt x="1109" y="918"/>
                </a:cubicBezTo>
                <a:cubicBezTo>
                  <a:pt x="1088" y="919"/>
                  <a:pt x="1088" y="932"/>
                  <a:pt x="1089" y="947"/>
                </a:cubicBezTo>
                <a:cubicBezTo>
                  <a:pt x="1089" y="969"/>
                  <a:pt x="1089" y="992"/>
                  <a:pt x="1089" y="1015"/>
                </a:cubicBezTo>
                <a:cubicBezTo>
                  <a:pt x="1089" y="1021"/>
                  <a:pt x="1089" y="1030"/>
                  <a:pt x="1081" y="1031"/>
                </a:cubicBezTo>
                <a:cubicBezTo>
                  <a:pt x="1063" y="1032"/>
                  <a:pt x="1065" y="1044"/>
                  <a:pt x="1065" y="1055"/>
                </a:cubicBezTo>
                <a:cubicBezTo>
                  <a:pt x="1065" y="1076"/>
                  <a:pt x="1065" y="1098"/>
                  <a:pt x="1065" y="1119"/>
                </a:cubicBezTo>
                <a:cubicBezTo>
                  <a:pt x="1065" y="1125"/>
                  <a:pt x="1066" y="1134"/>
                  <a:pt x="1057" y="1135"/>
                </a:cubicBezTo>
                <a:cubicBezTo>
                  <a:pt x="1039" y="1136"/>
                  <a:pt x="1041" y="1147"/>
                  <a:pt x="1041" y="1159"/>
                </a:cubicBezTo>
                <a:cubicBezTo>
                  <a:pt x="1041" y="1216"/>
                  <a:pt x="1040" y="1216"/>
                  <a:pt x="983" y="1216"/>
                </a:cubicBezTo>
                <a:cubicBezTo>
                  <a:pt x="969" y="1216"/>
                  <a:pt x="952" y="1210"/>
                  <a:pt x="952" y="1235"/>
                </a:cubicBezTo>
                <a:cubicBezTo>
                  <a:pt x="953" y="1243"/>
                  <a:pt x="945" y="1243"/>
                  <a:pt x="939" y="1242"/>
                </a:cubicBezTo>
                <a:cubicBezTo>
                  <a:pt x="900" y="1236"/>
                  <a:pt x="861" y="1229"/>
                  <a:pt x="822" y="1223"/>
                </a:cubicBezTo>
                <a:cubicBezTo>
                  <a:pt x="809" y="1221"/>
                  <a:pt x="808" y="1211"/>
                  <a:pt x="808" y="1201"/>
                </a:cubicBezTo>
                <a:cubicBezTo>
                  <a:pt x="808" y="1161"/>
                  <a:pt x="807" y="1121"/>
                  <a:pt x="808" y="1081"/>
                </a:cubicBezTo>
                <a:cubicBezTo>
                  <a:pt x="808" y="1065"/>
                  <a:pt x="803" y="1057"/>
                  <a:pt x="786" y="1059"/>
                </a:cubicBezTo>
                <a:cubicBezTo>
                  <a:pt x="770" y="1060"/>
                  <a:pt x="764" y="1052"/>
                  <a:pt x="764" y="1036"/>
                </a:cubicBezTo>
                <a:cubicBezTo>
                  <a:pt x="763" y="997"/>
                  <a:pt x="763" y="996"/>
                  <a:pt x="723" y="996"/>
                </a:cubicBezTo>
                <a:cubicBezTo>
                  <a:pt x="707" y="996"/>
                  <a:pt x="703" y="989"/>
                  <a:pt x="703" y="974"/>
                </a:cubicBezTo>
                <a:cubicBezTo>
                  <a:pt x="702" y="936"/>
                  <a:pt x="702" y="936"/>
                  <a:pt x="664" y="936"/>
                </a:cubicBezTo>
                <a:cubicBezTo>
                  <a:pt x="664" y="936"/>
                  <a:pt x="663" y="936"/>
                  <a:pt x="662" y="936"/>
                </a:cubicBezTo>
                <a:cubicBezTo>
                  <a:pt x="623" y="936"/>
                  <a:pt x="622" y="936"/>
                  <a:pt x="622" y="976"/>
                </a:cubicBezTo>
                <a:cubicBezTo>
                  <a:pt x="621" y="992"/>
                  <a:pt x="614" y="996"/>
                  <a:pt x="600" y="996"/>
                </a:cubicBezTo>
                <a:cubicBezTo>
                  <a:pt x="562" y="996"/>
                  <a:pt x="561" y="997"/>
                  <a:pt x="562" y="1034"/>
                </a:cubicBezTo>
                <a:cubicBezTo>
                  <a:pt x="562" y="1054"/>
                  <a:pt x="555" y="1059"/>
                  <a:pt x="536" y="1059"/>
                </a:cubicBezTo>
                <a:cubicBezTo>
                  <a:pt x="509" y="1058"/>
                  <a:pt x="509" y="1059"/>
                  <a:pt x="508" y="1087"/>
                </a:cubicBezTo>
                <a:cubicBezTo>
                  <a:pt x="508" y="1125"/>
                  <a:pt x="508" y="1163"/>
                  <a:pt x="509" y="1201"/>
                </a:cubicBezTo>
                <a:cubicBezTo>
                  <a:pt x="509" y="1216"/>
                  <a:pt x="503" y="1223"/>
                  <a:pt x="488" y="1222"/>
                </a:cubicBezTo>
                <a:cubicBezTo>
                  <a:pt x="464" y="1222"/>
                  <a:pt x="441" y="1221"/>
                  <a:pt x="418" y="1223"/>
                </a:cubicBezTo>
                <a:cubicBezTo>
                  <a:pt x="399" y="1223"/>
                  <a:pt x="392" y="1216"/>
                  <a:pt x="392" y="1197"/>
                </a:cubicBezTo>
                <a:cubicBezTo>
                  <a:pt x="393" y="1118"/>
                  <a:pt x="392" y="1038"/>
                  <a:pt x="392" y="959"/>
                </a:cubicBezTo>
                <a:cubicBezTo>
                  <a:pt x="392" y="895"/>
                  <a:pt x="392" y="831"/>
                  <a:pt x="393" y="767"/>
                </a:cubicBezTo>
                <a:cubicBezTo>
                  <a:pt x="393" y="749"/>
                  <a:pt x="387" y="738"/>
                  <a:pt x="371" y="731"/>
                </a:cubicBezTo>
                <a:cubicBezTo>
                  <a:pt x="364" y="728"/>
                  <a:pt x="356" y="725"/>
                  <a:pt x="350" y="720"/>
                </a:cubicBezTo>
                <a:cubicBezTo>
                  <a:pt x="306" y="685"/>
                  <a:pt x="261" y="688"/>
                  <a:pt x="210" y="705"/>
                </a:cubicBezTo>
                <a:cubicBezTo>
                  <a:pt x="147" y="727"/>
                  <a:pt x="82" y="742"/>
                  <a:pt x="18" y="759"/>
                </a:cubicBezTo>
                <a:cubicBezTo>
                  <a:pt x="12" y="761"/>
                  <a:pt x="6" y="762"/>
                  <a:pt x="0" y="763"/>
                </a:cubicBezTo>
                <a:cubicBezTo>
                  <a:pt x="0" y="749"/>
                  <a:pt x="0" y="736"/>
                  <a:pt x="0" y="723"/>
                </a:cubicBezTo>
                <a:cubicBezTo>
                  <a:pt x="91" y="697"/>
                  <a:pt x="182" y="672"/>
                  <a:pt x="273" y="646"/>
                </a:cubicBezTo>
                <a:cubicBezTo>
                  <a:pt x="284" y="643"/>
                  <a:pt x="294" y="644"/>
                  <a:pt x="304" y="649"/>
                </a:cubicBezTo>
                <a:cubicBezTo>
                  <a:pt x="342" y="670"/>
                  <a:pt x="380" y="691"/>
                  <a:pt x="418" y="711"/>
                </a:cubicBezTo>
                <a:cubicBezTo>
                  <a:pt x="431" y="718"/>
                  <a:pt x="434" y="727"/>
                  <a:pt x="433" y="740"/>
                </a:cubicBezTo>
                <a:cubicBezTo>
                  <a:pt x="433" y="880"/>
                  <a:pt x="433" y="1019"/>
                  <a:pt x="434" y="1158"/>
                </a:cubicBezTo>
                <a:cubicBezTo>
                  <a:pt x="434" y="1167"/>
                  <a:pt x="429" y="1178"/>
                  <a:pt x="443" y="1181"/>
                </a:cubicBezTo>
                <a:cubicBezTo>
                  <a:pt x="460" y="1185"/>
                  <a:pt x="467" y="1180"/>
                  <a:pt x="467" y="1162"/>
                </a:cubicBezTo>
                <a:cubicBezTo>
                  <a:pt x="467" y="1122"/>
                  <a:pt x="468" y="1082"/>
                  <a:pt x="467" y="1042"/>
                </a:cubicBezTo>
                <a:cubicBezTo>
                  <a:pt x="466" y="1023"/>
                  <a:pt x="472" y="1016"/>
                  <a:pt x="492" y="1017"/>
                </a:cubicBezTo>
                <a:cubicBezTo>
                  <a:pt x="520" y="1018"/>
                  <a:pt x="520" y="1017"/>
                  <a:pt x="520" y="989"/>
                </a:cubicBezTo>
                <a:cubicBezTo>
                  <a:pt x="520" y="954"/>
                  <a:pt x="521" y="953"/>
                  <a:pt x="554" y="955"/>
                </a:cubicBezTo>
                <a:cubicBezTo>
                  <a:pt x="575" y="955"/>
                  <a:pt x="581" y="948"/>
                  <a:pt x="580" y="928"/>
                </a:cubicBezTo>
                <a:cubicBezTo>
                  <a:pt x="579" y="897"/>
                  <a:pt x="580" y="897"/>
                  <a:pt x="611" y="897"/>
                </a:cubicBezTo>
                <a:cubicBezTo>
                  <a:pt x="648" y="897"/>
                  <a:pt x="685" y="898"/>
                  <a:pt x="723" y="897"/>
                </a:cubicBezTo>
                <a:cubicBezTo>
                  <a:pt x="740" y="896"/>
                  <a:pt x="745" y="903"/>
                  <a:pt x="745" y="919"/>
                </a:cubicBezTo>
                <a:cubicBezTo>
                  <a:pt x="744" y="957"/>
                  <a:pt x="742" y="955"/>
                  <a:pt x="781" y="954"/>
                </a:cubicBezTo>
                <a:cubicBezTo>
                  <a:pt x="801" y="953"/>
                  <a:pt x="808" y="961"/>
                  <a:pt x="805" y="980"/>
                </a:cubicBezTo>
                <a:cubicBezTo>
                  <a:pt x="805" y="983"/>
                  <a:pt x="806" y="988"/>
                  <a:pt x="805" y="991"/>
                </a:cubicBezTo>
                <a:cubicBezTo>
                  <a:pt x="802" y="1011"/>
                  <a:pt x="809" y="1020"/>
                  <a:pt x="830" y="1018"/>
                </a:cubicBezTo>
                <a:cubicBezTo>
                  <a:pt x="846" y="1015"/>
                  <a:pt x="850" y="1024"/>
                  <a:pt x="849" y="1038"/>
                </a:cubicBezTo>
                <a:cubicBezTo>
                  <a:pt x="849" y="1081"/>
                  <a:pt x="850" y="1123"/>
                  <a:pt x="849" y="1166"/>
                </a:cubicBezTo>
                <a:cubicBezTo>
                  <a:pt x="849" y="1182"/>
                  <a:pt x="853" y="1190"/>
                  <a:pt x="870" y="1190"/>
                </a:cubicBezTo>
                <a:cubicBezTo>
                  <a:pt x="879" y="1190"/>
                  <a:pt x="888" y="1193"/>
                  <a:pt x="898" y="1194"/>
                </a:cubicBezTo>
                <a:cubicBezTo>
                  <a:pt x="901" y="1194"/>
                  <a:pt x="908" y="1194"/>
                  <a:pt x="909" y="1193"/>
                </a:cubicBezTo>
                <a:cubicBezTo>
                  <a:pt x="918" y="1167"/>
                  <a:pt x="940" y="1178"/>
                  <a:pt x="957" y="1178"/>
                </a:cubicBezTo>
                <a:cubicBezTo>
                  <a:pt x="1005" y="1176"/>
                  <a:pt x="999" y="1184"/>
                  <a:pt x="1000" y="1135"/>
                </a:cubicBezTo>
                <a:cubicBezTo>
                  <a:pt x="1000" y="1127"/>
                  <a:pt x="1000" y="1119"/>
                  <a:pt x="1000" y="1111"/>
                </a:cubicBezTo>
                <a:cubicBezTo>
                  <a:pt x="1000" y="1106"/>
                  <a:pt x="1001" y="1099"/>
                  <a:pt x="1007" y="1098"/>
                </a:cubicBezTo>
                <a:cubicBezTo>
                  <a:pt x="1026" y="1097"/>
                  <a:pt x="1023" y="1084"/>
                  <a:pt x="1024" y="1073"/>
                </a:cubicBezTo>
                <a:cubicBezTo>
                  <a:pt x="1024" y="1055"/>
                  <a:pt x="1024" y="1037"/>
                  <a:pt x="1024" y="1019"/>
                </a:cubicBezTo>
                <a:cubicBezTo>
                  <a:pt x="1024" y="1006"/>
                  <a:pt x="1022" y="993"/>
                  <a:pt x="1040" y="990"/>
                </a:cubicBezTo>
                <a:cubicBezTo>
                  <a:pt x="1048" y="988"/>
                  <a:pt x="1047" y="979"/>
                  <a:pt x="1047" y="973"/>
                </a:cubicBezTo>
                <a:cubicBezTo>
                  <a:pt x="1047" y="949"/>
                  <a:pt x="1048" y="925"/>
                  <a:pt x="1047" y="901"/>
                </a:cubicBezTo>
                <a:cubicBezTo>
                  <a:pt x="1047" y="886"/>
                  <a:pt x="1052" y="877"/>
                  <a:pt x="1068" y="879"/>
                </a:cubicBezTo>
                <a:cubicBezTo>
                  <a:pt x="1088" y="881"/>
                  <a:pt x="1101" y="872"/>
                  <a:pt x="1115" y="859"/>
                </a:cubicBezTo>
                <a:cubicBezTo>
                  <a:pt x="1154" y="817"/>
                  <a:pt x="1195" y="777"/>
                  <a:pt x="1235" y="736"/>
                </a:cubicBezTo>
                <a:cubicBezTo>
                  <a:pt x="1247" y="724"/>
                  <a:pt x="1254" y="725"/>
                  <a:pt x="1266" y="736"/>
                </a:cubicBezTo>
                <a:cubicBezTo>
                  <a:pt x="1309" y="781"/>
                  <a:pt x="1353" y="824"/>
                  <a:pt x="1396" y="869"/>
                </a:cubicBezTo>
                <a:cubicBezTo>
                  <a:pt x="1409" y="882"/>
                  <a:pt x="1422" y="888"/>
                  <a:pt x="1440" y="887"/>
                </a:cubicBezTo>
                <a:cubicBezTo>
                  <a:pt x="1468" y="886"/>
                  <a:pt x="1469" y="888"/>
                  <a:pt x="1469" y="916"/>
                </a:cubicBezTo>
                <a:cubicBezTo>
                  <a:pt x="1469" y="931"/>
                  <a:pt x="1469" y="946"/>
                  <a:pt x="1469" y="960"/>
                </a:cubicBezTo>
                <a:cubicBezTo>
                  <a:pt x="1469" y="974"/>
                  <a:pt x="1466" y="987"/>
                  <a:pt x="1481" y="996"/>
                </a:cubicBezTo>
                <a:cubicBezTo>
                  <a:pt x="1486" y="999"/>
                  <a:pt x="1485" y="1007"/>
                  <a:pt x="1485" y="1013"/>
                </a:cubicBezTo>
                <a:cubicBezTo>
                  <a:pt x="1485" y="1037"/>
                  <a:pt x="1485" y="1062"/>
                  <a:pt x="1485" y="1087"/>
                </a:cubicBezTo>
                <a:cubicBezTo>
                  <a:pt x="1485" y="1092"/>
                  <a:pt x="1483" y="1102"/>
                  <a:pt x="1489" y="1103"/>
                </a:cubicBezTo>
                <a:cubicBezTo>
                  <a:pt x="1515" y="1106"/>
                  <a:pt x="1508" y="1126"/>
                  <a:pt x="1508" y="1141"/>
                </a:cubicBezTo>
                <a:cubicBezTo>
                  <a:pt x="1508" y="1159"/>
                  <a:pt x="1509" y="1173"/>
                  <a:pt x="1533" y="1170"/>
                </a:cubicBezTo>
                <a:cubicBezTo>
                  <a:pt x="1545" y="1168"/>
                  <a:pt x="1548" y="1176"/>
                  <a:pt x="1548" y="1186"/>
                </a:cubicBezTo>
                <a:cubicBezTo>
                  <a:pt x="1548" y="1203"/>
                  <a:pt x="1548" y="1219"/>
                  <a:pt x="1548" y="1236"/>
                </a:cubicBezTo>
                <a:cubicBezTo>
                  <a:pt x="1548" y="1249"/>
                  <a:pt x="1553" y="1256"/>
                  <a:pt x="1566" y="1252"/>
                </a:cubicBezTo>
                <a:cubicBezTo>
                  <a:pt x="1591" y="1245"/>
                  <a:pt x="1616" y="1245"/>
                  <a:pt x="1641" y="1245"/>
                </a:cubicBezTo>
                <a:cubicBezTo>
                  <a:pt x="1652" y="1246"/>
                  <a:pt x="1656" y="1240"/>
                  <a:pt x="1656" y="1229"/>
                </a:cubicBezTo>
                <a:cubicBezTo>
                  <a:pt x="1656" y="1212"/>
                  <a:pt x="1657" y="1194"/>
                  <a:pt x="1656" y="1177"/>
                </a:cubicBezTo>
                <a:cubicBezTo>
                  <a:pt x="1656" y="1163"/>
                  <a:pt x="1661" y="1157"/>
                  <a:pt x="1676" y="1157"/>
                </a:cubicBezTo>
                <a:cubicBezTo>
                  <a:pt x="1750" y="1158"/>
                  <a:pt x="1824" y="1157"/>
                  <a:pt x="1898" y="1157"/>
                </a:cubicBezTo>
                <a:cubicBezTo>
                  <a:pt x="1912" y="1157"/>
                  <a:pt x="1918" y="1162"/>
                  <a:pt x="1917" y="1176"/>
                </a:cubicBezTo>
                <a:cubicBezTo>
                  <a:pt x="1917" y="1193"/>
                  <a:pt x="1917" y="1210"/>
                  <a:pt x="1917" y="1228"/>
                </a:cubicBezTo>
                <a:cubicBezTo>
                  <a:pt x="1916" y="1240"/>
                  <a:pt x="1921" y="1246"/>
                  <a:pt x="1934" y="1245"/>
                </a:cubicBezTo>
                <a:cubicBezTo>
                  <a:pt x="1948" y="1245"/>
                  <a:pt x="1961" y="1246"/>
                  <a:pt x="1974" y="1245"/>
                </a:cubicBezTo>
                <a:cubicBezTo>
                  <a:pt x="1993" y="1243"/>
                  <a:pt x="1998" y="1252"/>
                  <a:pt x="1998" y="1269"/>
                </a:cubicBezTo>
                <a:cubicBezTo>
                  <a:pt x="1997" y="1311"/>
                  <a:pt x="1998" y="1352"/>
                  <a:pt x="1997" y="1393"/>
                </a:cubicBezTo>
                <a:cubicBezTo>
                  <a:pt x="1997" y="1406"/>
                  <a:pt x="1999" y="1415"/>
                  <a:pt x="2015" y="1415"/>
                </a:cubicBezTo>
                <a:cubicBezTo>
                  <a:pt x="2032" y="1415"/>
                  <a:pt x="2035" y="1408"/>
                  <a:pt x="2035" y="1393"/>
                </a:cubicBezTo>
                <a:cubicBezTo>
                  <a:pt x="2035" y="1210"/>
                  <a:pt x="2035" y="1026"/>
                  <a:pt x="2035" y="843"/>
                </a:cubicBezTo>
                <a:cubicBezTo>
                  <a:pt x="2035" y="814"/>
                  <a:pt x="2035" y="814"/>
                  <a:pt x="2065" y="814"/>
                </a:cubicBezTo>
                <a:cubicBezTo>
                  <a:pt x="2139" y="814"/>
                  <a:pt x="2214" y="814"/>
                  <a:pt x="2289" y="813"/>
                </a:cubicBezTo>
                <a:cubicBezTo>
                  <a:pt x="2308" y="813"/>
                  <a:pt x="2314" y="819"/>
                  <a:pt x="2314" y="838"/>
                </a:cubicBezTo>
                <a:cubicBezTo>
                  <a:pt x="2313" y="1022"/>
                  <a:pt x="2313" y="1205"/>
                  <a:pt x="2313" y="1388"/>
                </a:cubicBezTo>
                <a:cubicBezTo>
                  <a:pt x="2313" y="1414"/>
                  <a:pt x="2316" y="1416"/>
                  <a:pt x="2342" y="1415"/>
                </a:cubicBezTo>
                <a:cubicBezTo>
                  <a:pt x="2354" y="1414"/>
                  <a:pt x="2360" y="1410"/>
                  <a:pt x="2359" y="1398"/>
                </a:cubicBezTo>
                <a:cubicBezTo>
                  <a:pt x="2359" y="1392"/>
                  <a:pt x="2359" y="1385"/>
                  <a:pt x="2359" y="1378"/>
                </a:cubicBezTo>
                <a:cubicBezTo>
                  <a:pt x="2359" y="1093"/>
                  <a:pt x="2359" y="808"/>
                  <a:pt x="2359" y="522"/>
                </a:cubicBezTo>
                <a:cubicBezTo>
                  <a:pt x="2359" y="516"/>
                  <a:pt x="2359" y="510"/>
                  <a:pt x="2359" y="504"/>
                </a:cubicBezTo>
                <a:cubicBezTo>
                  <a:pt x="2360" y="482"/>
                  <a:pt x="2361" y="480"/>
                  <a:pt x="2382" y="488"/>
                </a:cubicBezTo>
                <a:cubicBezTo>
                  <a:pt x="2467" y="522"/>
                  <a:pt x="2552" y="555"/>
                  <a:pt x="2637" y="588"/>
                </a:cubicBezTo>
                <a:cubicBezTo>
                  <a:pt x="2667" y="600"/>
                  <a:pt x="2697" y="611"/>
                  <a:pt x="2726" y="623"/>
                </a:cubicBezTo>
                <a:cubicBezTo>
                  <a:pt x="2766" y="640"/>
                  <a:pt x="2761" y="630"/>
                  <a:pt x="2761" y="674"/>
                </a:cubicBezTo>
                <a:cubicBezTo>
                  <a:pt x="2761" y="864"/>
                  <a:pt x="2761" y="1054"/>
                  <a:pt x="2761" y="1244"/>
                </a:cubicBezTo>
                <a:cubicBezTo>
                  <a:pt x="2761" y="1274"/>
                  <a:pt x="2761" y="1274"/>
                  <a:pt x="2790" y="1274"/>
                </a:cubicBezTo>
                <a:cubicBezTo>
                  <a:pt x="2830" y="1274"/>
                  <a:pt x="2828" y="1278"/>
                  <a:pt x="2828" y="1238"/>
                </a:cubicBezTo>
                <a:cubicBezTo>
                  <a:pt x="2828" y="1139"/>
                  <a:pt x="2828" y="1040"/>
                  <a:pt x="2828" y="942"/>
                </a:cubicBezTo>
                <a:cubicBezTo>
                  <a:pt x="2828" y="914"/>
                  <a:pt x="2828" y="914"/>
                  <a:pt x="2856" y="914"/>
                </a:cubicBezTo>
                <a:cubicBezTo>
                  <a:pt x="2885" y="914"/>
                  <a:pt x="2914" y="914"/>
                  <a:pt x="2944" y="914"/>
                </a:cubicBezTo>
                <a:cubicBezTo>
                  <a:pt x="2971" y="914"/>
                  <a:pt x="2971" y="914"/>
                  <a:pt x="2971" y="888"/>
                </a:cubicBezTo>
                <a:cubicBezTo>
                  <a:pt x="2971" y="852"/>
                  <a:pt x="2971" y="817"/>
                  <a:pt x="2971" y="782"/>
                </a:cubicBezTo>
                <a:cubicBezTo>
                  <a:pt x="2970" y="766"/>
                  <a:pt x="2976" y="761"/>
                  <a:pt x="2992" y="761"/>
                </a:cubicBezTo>
                <a:cubicBezTo>
                  <a:pt x="3067" y="762"/>
                  <a:pt x="3142" y="762"/>
                  <a:pt x="3218" y="761"/>
                </a:cubicBezTo>
                <a:cubicBezTo>
                  <a:pt x="3237" y="761"/>
                  <a:pt x="3241" y="768"/>
                  <a:pt x="3241" y="785"/>
                </a:cubicBezTo>
                <a:cubicBezTo>
                  <a:pt x="3241" y="939"/>
                  <a:pt x="3241" y="1092"/>
                  <a:pt x="3241" y="1245"/>
                </a:cubicBezTo>
                <a:cubicBezTo>
                  <a:pt x="3241" y="1274"/>
                  <a:pt x="3241" y="1274"/>
                  <a:pt x="3270" y="1274"/>
                </a:cubicBezTo>
                <a:cubicBezTo>
                  <a:pt x="3290" y="1274"/>
                  <a:pt x="3310" y="1274"/>
                  <a:pt x="3330" y="1274"/>
                </a:cubicBezTo>
                <a:cubicBezTo>
                  <a:pt x="3359" y="1274"/>
                  <a:pt x="3359" y="1274"/>
                  <a:pt x="3359" y="1246"/>
                </a:cubicBezTo>
                <a:cubicBezTo>
                  <a:pt x="3359" y="1176"/>
                  <a:pt x="3359" y="1107"/>
                  <a:pt x="3358" y="1038"/>
                </a:cubicBezTo>
                <a:cubicBezTo>
                  <a:pt x="3358" y="1019"/>
                  <a:pt x="3364" y="1013"/>
                  <a:pt x="3382" y="1014"/>
                </a:cubicBezTo>
                <a:cubicBezTo>
                  <a:pt x="3423" y="1014"/>
                  <a:pt x="3464" y="1013"/>
                  <a:pt x="3504" y="1014"/>
                </a:cubicBezTo>
                <a:cubicBezTo>
                  <a:pt x="3522" y="1015"/>
                  <a:pt x="3527" y="1009"/>
                  <a:pt x="3527" y="991"/>
                </a:cubicBezTo>
                <a:cubicBezTo>
                  <a:pt x="3526" y="816"/>
                  <a:pt x="3527" y="642"/>
                  <a:pt x="3526" y="467"/>
                </a:cubicBezTo>
                <a:cubicBezTo>
                  <a:pt x="3526" y="447"/>
                  <a:pt x="3531" y="432"/>
                  <a:pt x="3550" y="424"/>
                </a:cubicBezTo>
                <a:cubicBezTo>
                  <a:pt x="3580" y="410"/>
                  <a:pt x="3591" y="387"/>
                  <a:pt x="3588" y="354"/>
                </a:cubicBezTo>
                <a:cubicBezTo>
                  <a:pt x="3585" y="319"/>
                  <a:pt x="3587" y="283"/>
                  <a:pt x="3587" y="248"/>
                </a:cubicBezTo>
                <a:cubicBezTo>
                  <a:pt x="3587" y="236"/>
                  <a:pt x="3590" y="227"/>
                  <a:pt x="3599" y="218"/>
                </a:cubicBezTo>
                <a:cubicBezTo>
                  <a:pt x="3616" y="201"/>
                  <a:pt x="3632" y="181"/>
                  <a:pt x="3648" y="163"/>
                </a:cubicBezTo>
                <a:cubicBezTo>
                  <a:pt x="3655" y="156"/>
                  <a:pt x="3655" y="148"/>
                  <a:pt x="3655" y="139"/>
                </a:cubicBezTo>
                <a:cubicBezTo>
                  <a:pt x="3655" y="100"/>
                  <a:pt x="3656" y="61"/>
                  <a:pt x="3655" y="23"/>
                </a:cubicBezTo>
                <a:cubicBezTo>
                  <a:pt x="3654" y="6"/>
                  <a:pt x="3660" y="0"/>
                  <a:pt x="3677" y="1"/>
                </a:cubicBezTo>
                <a:cubicBezTo>
                  <a:pt x="3699" y="2"/>
                  <a:pt x="3721" y="2"/>
                  <a:pt x="3743" y="1"/>
                </a:cubicBezTo>
                <a:cubicBezTo>
                  <a:pt x="3757" y="1"/>
                  <a:pt x="3762" y="6"/>
                  <a:pt x="3762" y="20"/>
                </a:cubicBezTo>
                <a:cubicBezTo>
                  <a:pt x="3761" y="58"/>
                  <a:pt x="3762" y="97"/>
                  <a:pt x="3761" y="136"/>
                </a:cubicBezTo>
                <a:cubicBezTo>
                  <a:pt x="3761" y="149"/>
                  <a:pt x="3764" y="159"/>
                  <a:pt x="3774" y="168"/>
                </a:cubicBezTo>
                <a:cubicBezTo>
                  <a:pt x="3791" y="186"/>
                  <a:pt x="3805" y="208"/>
                  <a:pt x="3825" y="223"/>
                </a:cubicBezTo>
                <a:cubicBezTo>
                  <a:pt x="3834" y="229"/>
                  <a:pt x="3832" y="239"/>
                  <a:pt x="3832" y="247"/>
                </a:cubicBezTo>
                <a:cubicBezTo>
                  <a:pt x="3832" y="291"/>
                  <a:pt x="3833" y="334"/>
                  <a:pt x="3832" y="377"/>
                </a:cubicBezTo>
                <a:cubicBezTo>
                  <a:pt x="3832" y="391"/>
                  <a:pt x="3836" y="401"/>
                  <a:pt x="3849" y="405"/>
                </a:cubicBezTo>
                <a:cubicBezTo>
                  <a:pt x="3887" y="415"/>
                  <a:pt x="3894" y="439"/>
                  <a:pt x="3894" y="476"/>
                </a:cubicBezTo>
                <a:cubicBezTo>
                  <a:pt x="3892" y="694"/>
                  <a:pt x="3893" y="912"/>
                  <a:pt x="3893" y="1130"/>
                </a:cubicBezTo>
                <a:cubicBezTo>
                  <a:pt x="3893" y="1157"/>
                  <a:pt x="3893" y="1157"/>
                  <a:pt x="3921" y="1157"/>
                </a:cubicBezTo>
                <a:cubicBezTo>
                  <a:pt x="3939" y="1157"/>
                  <a:pt x="3957" y="1156"/>
                  <a:pt x="3975" y="1157"/>
                </a:cubicBezTo>
                <a:cubicBezTo>
                  <a:pt x="3991" y="1159"/>
                  <a:pt x="3995" y="1152"/>
                  <a:pt x="3995" y="1137"/>
                </a:cubicBezTo>
                <a:cubicBezTo>
                  <a:pt x="3995" y="1031"/>
                  <a:pt x="3995" y="925"/>
                  <a:pt x="3995" y="819"/>
                </a:cubicBezTo>
                <a:cubicBezTo>
                  <a:pt x="3995" y="790"/>
                  <a:pt x="3995" y="790"/>
                  <a:pt x="4024" y="790"/>
                </a:cubicBezTo>
                <a:cubicBezTo>
                  <a:pt x="4040" y="790"/>
                  <a:pt x="4056" y="789"/>
                  <a:pt x="4072" y="790"/>
                </a:cubicBezTo>
                <a:cubicBezTo>
                  <a:pt x="4087" y="791"/>
                  <a:pt x="4091" y="784"/>
                  <a:pt x="4091" y="770"/>
                </a:cubicBezTo>
                <a:cubicBezTo>
                  <a:pt x="4091" y="731"/>
                  <a:pt x="4092" y="693"/>
                  <a:pt x="4091" y="654"/>
                </a:cubicBezTo>
                <a:cubicBezTo>
                  <a:pt x="4090" y="635"/>
                  <a:pt x="4097" y="629"/>
                  <a:pt x="4115" y="630"/>
                </a:cubicBezTo>
                <a:cubicBezTo>
                  <a:pt x="4129" y="631"/>
                  <a:pt x="4143" y="629"/>
                  <a:pt x="4157" y="630"/>
                </a:cubicBezTo>
                <a:cubicBezTo>
                  <a:pt x="4174" y="631"/>
                  <a:pt x="4179" y="625"/>
                  <a:pt x="4179" y="608"/>
                </a:cubicBezTo>
                <a:cubicBezTo>
                  <a:pt x="4178" y="522"/>
                  <a:pt x="4179" y="435"/>
                  <a:pt x="4179" y="349"/>
                </a:cubicBezTo>
                <a:cubicBezTo>
                  <a:pt x="4179" y="318"/>
                  <a:pt x="4179" y="318"/>
                  <a:pt x="4209" y="318"/>
                </a:cubicBezTo>
                <a:cubicBezTo>
                  <a:pt x="4278" y="318"/>
                  <a:pt x="4346" y="318"/>
                  <a:pt x="4415" y="318"/>
                </a:cubicBezTo>
                <a:cubicBezTo>
                  <a:pt x="4448" y="318"/>
                  <a:pt x="4448" y="318"/>
                  <a:pt x="4448" y="350"/>
                </a:cubicBezTo>
                <a:cubicBezTo>
                  <a:pt x="4448" y="499"/>
                  <a:pt x="4448" y="649"/>
                  <a:pt x="4448" y="798"/>
                </a:cubicBezTo>
                <a:cubicBezTo>
                  <a:pt x="4448" y="830"/>
                  <a:pt x="4448" y="830"/>
                  <a:pt x="4482" y="830"/>
                </a:cubicBezTo>
                <a:cubicBezTo>
                  <a:pt x="4484" y="830"/>
                  <a:pt x="4486" y="830"/>
                  <a:pt x="4488" y="830"/>
                </a:cubicBezTo>
                <a:cubicBezTo>
                  <a:pt x="4515" y="830"/>
                  <a:pt x="4515" y="830"/>
                  <a:pt x="4515" y="804"/>
                </a:cubicBezTo>
                <a:cubicBezTo>
                  <a:pt x="4515" y="724"/>
                  <a:pt x="4515" y="643"/>
                  <a:pt x="4515" y="562"/>
                </a:cubicBezTo>
                <a:cubicBezTo>
                  <a:pt x="4515" y="530"/>
                  <a:pt x="4515" y="530"/>
                  <a:pt x="4548" y="530"/>
                </a:cubicBezTo>
                <a:cubicBezTo>
                  <a:pt x="4613" y="530"/>
                  <a:pt x="4679" y="529"/>
                  <a:pt x="4744" y="530"/>
                </a:cubicBezTo>
                <a:cubicBezTo>
                  <a:pt x="4762" y="530"/>
                  <a:pt x="4769" y="525"/>
                  <a:pt x="4768" y="506"/>
                </a:cubicBezTo>
                <a:cubicBezTo>
                  <a:pt x="4767" y="486"/>
                  <a:pt x="4768" y="465"/>
                  <a:pt x="4768" y="444"/>
                </a:cubicBezTo>
                <a:cubicBezTo>
                  <a:pt x="4768" y="419"/>
                  <a:pt x="4769" y="418"/>
                  <a:pt x="4793" y="418"/>
                </a:cubicBezTo>
                <a:cubicBezTo>
                  <a:pt x="4875" y="418"/>
                  <a:pt x="4957" y="418"/>
                  <a:pt x="5039" y="417"/>
                </a:cubicBezTo>
                <a:cubicBezTo>
                  <a:pt x="5059" y="417"/>
                  <a:pt x="5065" y="424"/>
                  <a:pt x="5065" y="443"/>
                </a:cubicBezTo>
                <a:cubicBezTo>
                  <a:pt x="5064" y="593"/>
                  <a:pt x="5064" y="743"/>
                  <a:pt x="5064" y="893"/>
                </a:cubicBezTo>
                <a:cubicBezTo>
                  <a:pt x="5064" y="899"/>
                  <a:pt x="5065" y="905"/>
                  <a:pt x="5064" y="911"/>
                </a:cubicBezTo>
                <a:cubicBezTo>
                  <a:pt x="5063" y="925"/>
                  <a:pt x="5070" y="931"/>
                  <a:pt x="5084" y="931"/>
                </a:cubicBezTo>
                <a:cubicBezTo>
                  <a:pt x="5116" y="930"/>
                  <a:pt x="5147" y="931"/>
                  <a:pt x="5178" y="931"/>
                </a:cubicBezTo>
                <a:cubicBezTo>
                  <a:pt x="5205" y="931"/>
                  <a:pt x="5205" y="931"/>
                  <a:pt x="5205" y="957"/>
                </a:cubicBezTo>
                <a:cubicBezTo>
                  <a:pt x="5205" y="1027"/>
                  <a:pt x="5205" y="1097"/>
                  <a:pt x="5205" y="1167"/>
                </a:cubicBezTo>
                <a:cubicBezTo>
                  <a:pt x="5205" y="1174"/>
                  <a:pt x="5205" y="1182"/>
                  <a:pt x="5205" y="1190"/>
                </a:cubicBezTo>
                <a:cubicBezTo>
                  <a:pt x="5240" y="1176"/>
                  <a:pt x="5240" y="1176"/>
                  <a:pt x="5240" y="1142"/>
                </a:cubicBezTo>
                <a:cubicBezTo>
                  <a:pt x="5240" y="1080"/>
                  <a:pt x="5240" y="1018"/>
                  <a:pt x="5239" y="956"/>
                </a:cubicBezTo>
                <a:cubicBezTo>
                  <a:pt x="5239" y="941"/>
                  <a:pt x="5242" y="929"/>
                  <a:pt x="5253" y="918"/>
                </a:cubicBezTo>
                <a:cubicBezTo>
                  <a:pt x="5260" y="912"/>
                  <a:pt x="5266" y="904"/>
                  <a:pt x="5270" y="896"/>
                </a:cubicBezTo>
                <a:cubicBezTo>
                  <a:pt x="5281" y="870"/>
                  <a:pt x="5301" y="864"/>
                  <a:pt x="5328" y="865"/>
                </a:cubicBezTo>
                <a:cubicBezTo>
                  <a:pt x="5386" y="867"/>
                  <a:pt x="5444" y="866"/>
                  <a:pt x="5502" y="866"/>
                </a:cubicBezTo>
                <a:cubicBezTo>
                  <a:pt x="5520" y="865"/>
                  <a:pt x="5526" y="871"/>
                  <a:pt x="5526" y="890"/>
                </a:cubicBezTo>
                <a:cubicBezTo>
                  <a:pt x="5525" y="979"/>
                  <a:pt x="5526" y="1068"/>
                  <a:pt x="5525" y="1158"/>
                </a:cubicBezTo>
                <a:cubicBezTo>
                  <a:pt x="5525" y="1176"/>
                  <a:pt x="5530" y="1182"/>
                  <a:pt x="5548" y="1182"/>
                </a:cubicBezTo>
                <a:cubicBezTo>
                  <a:pt x="5567" y="1182"/>
                  <a:pt x="5572" y="1175"/>
                  <a:pt x="5572" y="1157"/>
                </a:cubicBezTo>
                <a:cubicBezTo>
                  <a:pt x="5572" y="969"/>
                  <a:pt x="5572" y="780"/>
                  <a:pt x="5571" y="591"/>
                </a:cubicBezTo>
                <a:cubicBezTo>
                  <a:pt x="5571" y="569"/>
                  <a:pt x="5578" y="554"/>
                  <a:pt x="5598" y="545"/>
                </a:cubicBezTo>
                <a:cubicBezTo>
                  <a:pt x="5682" y="505"/>
                  <a:pt x="5765" y="509"/>
                  <a:pt x="5847" y="554"/>
                </a:cubicBezTo>
                <a:cubicBezTo>
                  <a:pt x="5859" y="561"/>
                  <a:pt x="5860" y="573"/>
                  <a:pt x="5860" y="585"/>
                </a:cubicBezTo>
                <a:cubicBezTo>
                  <a:pt x="5860" y="647"/>
                  <a:pt x="5860" y="709"/>
                  <a:pt x="5859" y="771"/>
                </a:cubicBezTo>
                <a:cubicBezTo>
                  <a:pt x="5859" y="791"/>
                  <a:pt x="5865" y="800"/>
                  <a:pt x="5885" y="798"/>
                </a:cubicBezTo>
                <a:cubicBezTo>
                  <a:pt x="5936" y="793"/>
                  <a:pt x="5983" y="815"/>
                  <a:pt x="6033" y="819"/>
                </a:cubicBezTo>
                <a:cubicBezTo>
                  <a:pt x="6053" y="821"/>
                  <a:pt x="6072" y="826"/>
                  <a:pt x="6092" y="828"/>
                </a:cubicBezTo>
                <a:cubicBezTo>
                  <a:pt x="6109" y="829"/>
                  <a:pt x="6113" y="838"/>
                  <a:pt x="6113" y="853"/>
                </a:cubicBezTo>
                <a:cubicBezTo>
                  <a:pt x="6112" y="934"/>
                  <a:pt x="6112" y="1014"/>
                  <a:pt x="6112" y="1095"/>
                </a:cubicBezTo>
                <a:cubicBezTo>
                  <a:pt x="6112" y="1133"/>
                  <a:pt x="6113" y="1171"/>
                  <a:pt x="6112" y="1209"/>
                </a:cubicBezTo>
                <a:cubicBezTo>
                  <a:pt x="6112" y="1225"/>
                  <a:pt x="6118" y="1231"/>
                  <a:pt x="6134" y="1231"/>
                </a:cubicBezTo>
                <a:cubicBezTo>
                  <a:pt x="6192" y="1230"/>
                  <a:pt x="6182" y="1236"/>
                  <a:pt x="6183" y="1184"/>
                </a:cubicBezTo>
                <a:cubicBezTo>
                  <a:pt x="6183" y="1179"/>
                  <a:pt x="6183" y="1174"/>
                  <a:pt x="6183" y="1170"/>
                </a:cubicBezTo>
                <a:cubicBezTo>
                  <a:pt x="6181" y="1154"/>
                  <a:pt x="6188" y="1149"/>
                  <a:pt x="6203" y="1149"/>
                </a:cubicBezTo>
                <a:cubicBezTo>
                  <a:pt x="6253" y="1150"/>
                  <a:pt x="6302" y="1150"/>
                  <a:pt x="6351" y="1149"/>
                </a:cubicBezTo>
                <a:cubicBezTo>
                  <a:pt x="6363" y="1149"/>
                  <a:pt x="6372" y="1153"/>
                  <a:pt x="6380" y="1160"/>
                </a:cubicBezTo>
                <a:cubicBezTo>
                  <a:pt x="6399" y="1176"/>
                  <a:pt x="6417" y="1190"/>
                  <a:pt x="6436" y="1206"/>
                </a:cubicBezTo>
                <a:cubicBezTo>
                  <a:pt x="6441" y="1197"/>
                  <a:pt x="6439" y="1190"/>
                  <a:pt x="6439" y="1183"/>
                </a:cubicBezTo>
                <a:cubicBezTo>
                  <a:pt x="6439" y="1036"/>
                  <a:pt x="6439" y="888"/>
                  <a:pt x="6439" y="741"/>
                </a:cubicBezTo>
                <a:cubicBezTo>
                  <a:pt x="6439" y="713"/>
                  <a:pt x="6439" y="713"/>
                  <a:pt x="6467" y="713"/>
                </a:cubicBezTo>
                <a:cubicBezTo>
                  <a:pt x="6607" y="713"/>
                  <a:pt x="6748" y="713"/>
                  <a:pt x="6889" y="713"/>
                </a:cubicBezTo>
                <a:cubicBezTo>
                  <a:pt x="6917" y="713"/>
                  <a:pt x="6917" y="713"/>
                  <a:pt x="6917" y="742"/>
                </a:cubicBezTo>
                <a:cubicBezTo>
                  <a:pt x="6917" y="919"/>
                  <a:pt x="6917" y="1096"/>
                  <a:pt x="6918" y="1272"/>
                </a:cubicBezTo>
                <a:cubicBezTo>
                  <a:pt x="6918" y="1280"/>
                  <a:pt x="6912" y="1295"/>
                  <a:pt x="6925" y="1295"/>
                </a:cubicBezTo>
                <a:cubicBezTo>
                  <a:pt x="6935" y="1295"/>
                  <a:pt x="6931" y="1281"/>
                  <a:pt x="6931" y="1273"/>
                </a:cubicBezTo>
                <a:cubicBezTo>
                  <a:pt x="6931" y="1242"/>
                  <a:pt x="6931" y="1210"/>
                  <a:pt x="6931" y="1179"/>
                </a:cubicBezTo>
                <a:cubicBezTo>
                  <a:pt x="6931" y="1164"/>
                  <a:pt x="6935" y="1157"/>
                  <a:pt x="6951" y="1157"/>
                </a:cubicBezTo>
                <a:cubicBezTo>
                  <a:pt x="6980" y="1157"/>
                  <a:pt x="6980" y="1156"/>
                  <a:pt x="6980" y="1127"/>
                </a:cubicBezTo>
                <a:cubicBezTo>
                  <a:pt x="6980" y="1080"/>
                  <a:pt x="6980" y="1033"/>
                  <a:pt x="6980" y="987"/>
                </a:cubicBezTo>
                <a:cubicBezTo>
                  <a:pt x="6980" y="976"/>
                  <a:pt x="6980" y="967"/>
                  <a:pt x="6990" y="959"/>
                </a:cubicBezTo>
                <a:cubicBezTo>
                  <a:pt x="7000" y="951"/>
                  <a:pt x="6995" y="936"/>
                  <a:pt x="6994" y="925"/>
                </a:cubicBezTo>
                <a:cubicBezTo>
                  <a:pt x="6994" y="907"/>
                  <a:pt x="7000" y="898"/>
                  <a:pt x="7017" y="902"/>
                </a:cubicBezTo>
                <a:cubicBezTo>
                  <a:pt x="7056" y="909"/>
                  <a:pt x="7080" y="892"/>
                  <a:pt x="7099" y="858"/>
                </a:cubicBezTo>
                <a:cubicBezTo>
                  <a:pt x="7116" y="829"/>
                  <a:pt x="7136" y="801"/>
                  <a:pt x="7157" y="775"/>
                </a:cubicBezTo>
                <a:cubicBezTo>
                  <a:pt x="7175" y="753"/>
                  <a:pt x="7181" y="729"/>
                  <a:pt x="7180" y="701"/>
                </a:cubicBezTo>
                <a:cubicBezTo>
                  <a:pt x="7178" y="662"/>
                  <a:pt x="7180" y="662"/>
                  <a:pt x="7218" y="662"/>
                </a:cubicBezTo>
                <a:cubicBezTo>
                  <a:pt x="7236" y="662"/>
                  <a:pt x="7254" y="662"/>
                  <a:pt x="7272" y="662"/>
                </a:cubicBezTo>
                <a:cubicBezTo>
                  <a:pt x="7283" y="662"/>
                  <a:pt x="7288" y="667"/>
                  <a:pt x="7288" y="678"/>
                </a:cubicBezTo>
                <a:cubicBezTo>
                  <a:pt x="7288" y="679"/>
                  <a:pt x="7289" y="680"/>
                  <a:pt x="7288" y="682"/>
                </a:cubicBezTo>
                <a:cubicBezTo>
                  <a:pt x="7280" y="727"/>
                  <a:pt x="7301" y="760"/>
                  <a:pt x="7329" y="793"/>
                </a:cubicBezTo>
                <a:cubicBezTo>
                  <a:pt x="7352" y="819"/>
                  <a:pt x="7372" y="847"/>
                  <a:pt x="7393" y="875"/>
                </a:cubicBezTo>
                <a:cubicBezTo>
                  <a:pt x="7403" y="889"/>
                  <a:pt x="7414" y="896"/>
                  <a:pt x="7431" y="894"/>
                </a:cubicBezTo>
                <a:cubicBezTo>
                  <a:pt x="7439" y="893"/>
                  <a:pt x="7447" y="894"/>
                  <a:pt x="7455" y="894"/>
                </a:cubicBezTo>
                <a:cubicBezTo>
                  <a:pt x="7468" y="893"/>
                  <a:pt x="7474" y="899"/>
                  <a:pt x="7473" y="912"/>
                </a:cubicBezTo>
                <a:cubicBezTo>
                  <a:pt x="7473" y="923"/>
                  <a:pt x="7473" y="933"/>
                  <a:pt x="7473" y="944"/>
                </a:cubicBezTo>
                <a:cubicBezTo>
                  <a:pt x="7473" y="951"/>
                  <a:pt x="7473" y="958"/>
                  <a:pt x="7481" y="961"/>
                </a:cubicBezTo>
                <a:cubicBezTo>
                  <a:pt x="7496" y="968"/>
                  <a:pt x="7496" y="981"/>
                  <a:pt x="7496" y="994"/>
                </a:cubicBezTo>
                <a:cubicBezTo>
                  <a:pt x="7496" y="1040"/>
                  <a:pt x="7496" y="1085"/>
                  <a:pt x="7496" y="1130"/>
                </a:cubicBezTo>
                <a:cubicBezTo>
                  <a:pt x="7496" y="1157"/>
                  <a:pt x="7496" y="1157"/>
                  <a:pt x="7522" y="1157"/>
                </a:cubicBezTo>
                <a:cubicBezTo>
                  <a:pt x="7527" y="1157"/>
                  <a:pt x="7532" y="1158"/>
                  <a:pt x="7536" y="1157"/>
                </a:cubicBezTo>
                <a:cubicBezTo>
                  <a:pt x="7550" y="1155"/>
                  <a:pt x="7558" y="1161"/>
                  <a:pt x="7560" y="1175"/>
                </a:cubicBezTo>
                <a:cubicBezTo>
                  <a:pt x="7560" y="1231"/>
                  <a:pt x="7560" y="1287"/>
                  <a:pt x="7560" y="13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49" y="6277767"/>
            <a:ext cx="1107251" cy="6429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23728" y="2197406"/>
            <a:ext cx="4896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auhaus 93" panose="04030905020B02020C02" pitchFamily="82" charset="0"/>
              </a:rPr>
              <a:t>THANK  YOU </a:t>
            </a:r>
            <a:endParaRPr lang="zh-CN" altLang="en-US" sz="6600" dirty="0">
              <a:solidFill>
                <a:schemeClr val="bg1"/>
              </a:solidFill>
              <a:effectLst>
                <a:reflection blurRad="6350" stA="50000" endA="300" endPos="50000" dist="29997" dir="5400000" sy="-100000" algn="bl" rotWithShape="0"/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123075"/>
            <a:ext cx="822960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pPr algn="ctr"/>
            <a:r>
              <a:rPr lang="en-US" altLang="zh-CN" sz="4400" b="1" dirty="0" smtClean="0"/>
              <a:t>Contents</a:t>
            </a:r>
            <a:endParaRPr lang="zh-CN" altLang="en-US" sz="4400" b="1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3505200" y="2046288"/>
            <a:ext cx="4914902" cy="3363913"/>
            <a:chOff x="2208" y="1289"/>
            <a:chExt cx="3096" cy="2119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2208" y="1289"/>
              <a:ext cx="2968" cy="384"/>
              <a:chOff x="1632" y="1313"/>
              <a:chExt cx="2968" cy="384"/>
            </a:xfrm>
          </p:grpSpPr>
          <p:sp>
            <p:nvSpPr>
              <p:cNvPr id="24" name="AutoShape 5"/>
              <p:cNvSpPr>
                <a:spLocks noChangeArrowheads="1"/>
              </p:cNvSpPr>
              <p:nvPr/>
            </p:nvSpPr>
            <p:spPr bwMode="auto">
              <a:xfrm>
                <a:off x="1672" y="1313"/>
                <a:ext cx="2928" cy="384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1941" y="1337"/>
                <a:ext cx="1342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8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Who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am I ?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auto">
              <a:xfrm>
                <a:off x="1632" y="1434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E96E29"/>
                  </a:gs>
                  <a:gs pos="100000">
                    <a:srgbClr val="E96E29">
                      <a:gamma/>
                      <a:shade val="66667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63500" dir="2212194" algn="ctr" rotWithShape="0">
                  <a:schemeClr val="bg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208" y="2115"/>
              <a:ext cx="2982" cy="420"/>
              <a:chOff x="1632" y="2115"/>
              <a:chExt cx="2982" cy="420"/>
            </a:xfrm>
          </p:grpSpPr>
          <p:sp>
            <p:nvSpPr>
              <p:cNvPr id="18" name="AutoShape 13"/>
              <p:cNvSpPr>
                <a:spLocks noChangeArrowheads="1"/>
              </p:cNvSpPr>
              <p:nvPr/>
            </p:nvSpPr>
            <p:spPr bwMode="auto">
              <a:xfrm>
                <a:off x="1686" y="2115"/>
                <a:ext cx="2928" cy="411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1831" y="2205"/>
                <a:ext cx="236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8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What</a:t>
                </a:r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is my career? 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Oval 15"/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63500" dir="2212194" algn="ctr" rotWithShape="0">
                  <a:schemeClr val="bg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Group 20"/>
            <p:cNvGrpSpPr>
              <a:grpSpLocks/>
            </p:cNvGrpSpPr>
            <p:nvPr/>
          </p:nvGrpSpPr>
          <p:grpSpPr bwMode="auto">
            <a:xfrm>
              <a:off x="2208" y="2968"/>
              <a:ext cx="3096" cy="440"/>
              <a:chOff x="1632" y="2968"/>
              <a:chExt cx="3096" cy="440"/>
            </a:xfrm>
          </p:grpSpPr>
          <p:sp>
            <p:nvSpPr>
              <p:cNvPr id="12" name="AutoShape 21"/>
              <p:cNvSpPr>
                <a:spLocks noChangeArrowheads="1"/>
              </p:cNvSpPr>
              <p:nvPr/>
            </p:nvSpPr>
            <p:spPr bwMode="auto">
              <a:xfrm>
                <a:off x="1686" y="2968"/>
                <a:ext cx="2928" cy="440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chemeClr val="bg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Rectangle 22"/>
              <p:cNvSpPr>
                <a:spLocks noChangeArrowheads="1"/>
              </p:cNvSpPr>
              <p:nvPr/>
            </p:nvSpPr>
            <p:spPr bwMode="auto">
              <a:xfrm>
                <a:off x="1776" y="3072"/>
                <a:ext cx="2952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How about my company ?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23"/>
              <p:cNvSpPr>
                <a:spLocks noChangeArrowheads="1"/>
              </p:cNvSpPr>
              <p:nvPr/>
            </p:nvSpPr>
            <p:spPr bwMode="auto">
              <a:xfrm>
                <a:off x="1632" y="3183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63500" dir="2212194" algn="ctr" rotWithShape="0">
                  <a:schemeClr val="bg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7" name="Picture 24" descr="mar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90800"/>
            <a:ext cx="23622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514600" y="2362200"/>
            <a:ext cx="381000" cy="381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2438400" y="4876800"/>
            <a:ext cx="457200" cy="304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" name="Group 27"/>
          <p:cNvGrpSpPr>
            <a:grpSpLocks/>
          </p:cNvGrpSpPr>
          <p:nvPr/>
        </p:nvGrpSpPr>
        <p:grpSpPr bwMode="auto">
          <a:xfrm>
            <a:off x="2895600" y="2362200"/>
            <a:ext cx="609600" cy="2819400"/>
            <a:chOff x="1824" y="1488"/>
            <a:chExt cx="240" cy="1776"/>
          </a:xfrm>
        </p:grpSpPr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1824" y="1488"/>
              <a:ext cx="24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1824" y="3264"/>
              <a:ext cx="24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2895600" y="3754438"/>
            <a:ext cx="609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50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67904" y="1259468"/>
            <a:ext cx="4680520" cy="5112568"/>
          </a:xfrm>
          <a:prstGeom prst="roundRect">
            <a:avLst>
              <a:gd name="adj" fmla="val 4794"/>
            </a:avLst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123075"/>
            <a:ext cx="822960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 smtClean="0"/>
              <a:t>1.1 WHO AM I ?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6324" y="1368929"/>
            <a:ext cx="46085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My Name :ZHOU HONG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My Birthday:1985-**-**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G</a:t>
            </a:r>
            <a:r>
              <a:rPr lang="en-US" altLang="zh-CN" sz="2400" dirty="0" err="1" smtClean="0"/>
              <a:t>ender:Female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err="1" smtClean="0"/>
              <a:t>HomeTown:NanTong,JiangSu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err="1"/>
              <a:t>speciality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: </a:t>
            </a:r>
            <a:r>
              <a:rPr lang="en-US" altLang="zh-CN" sz="2400" dirty="0"/>
              <a:t>Computer science </a:t>
            </a:r>
            <a:r>
              <a:rPr lang="en-US" altLang="zh-CN" sz="2400" dirty="0" smtClean="0"/>
              <a:t>and      </a:t>
            </a:r>
          </a:p>
          <a:p>
            <a:r>
              <a:rPr lang="en-US" altLang="zh-CN" sz="2400" dirty="0" smtClean="0"/>
              <a:t>                    technology</a:t>
            </a:r>
            <a:r>
              <a:rPr lang="en-US" altLang="zh-CN" sz="2400" dirty="0"/>
              <a:t>.</a:t>
            </a:r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School:Nantong</a:t>
            </a:r>
            <a:r>
              <a:rPr lang="en-US" altLang="zh-CN" sz="2400" dirty="0" smtClean="0"/>
              <a:t> University</a:t>
            </a:r>
            <a:endParaRPr lang="en-US" altLang="zh-CN" sz="2400" dirty="0"/>
          </a:p>
          <a:p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656" y="1620956"/>
            <a:ext cx="3248845" cy="43895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3246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123075"/>
            <a:ext cx="822960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 smtClean="0"/>
              <a:t>1.2 what is my career ?</a:t>
            </a:r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r="10027"/>
          <a:stretch/>
        </p:blipFill>
        <p:spPr>
          <a:xfrm>
            <a:off x="37330" y="1089615"/>
            <a:ext cx="9144000" cy="4206285"/>
          </a:xfrm>
          <a:prstGeom prst="rect">
            <a:avLst/>
          </a:prstGeom>
        </p:spPr>
      </p:pic>
      <p:sp>
        <p:nvSpPr>
          <p:cNvPr id="37" name="TextBox 13"/>
          <p:cNvSpPr txBox="1"/>
          <p:nvPr/>
        </p:nvSpPr>
        <p:spPr>
          <a:xfrm flipH="1">
            <a:off x="-2070166" y="1825736"/>
            <a:ext cx="97737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Baskerville Old Face" pitchFamily="18" charset="0"/>
              </a:rPr>
              <a:t>02</a:t>
            </a:r>
            <a:endParaRPr kumimoji="0" lang="zh-CN" altLang="en-US" sz="48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Baskerville Old Face" pitchFamily="18" charset="0"/>
            </a:endParaRPr>
          </a:p>
        </p:txBody>
      </p:sp>
      <p:sp>
        <p:nvSpPr>
          <p:cNvPr id="38" name="TextBox 14"/>
          <p:cNvSpPr txBox="1"/>
          <p:nvPr/>
        </p:nvSpPr>
        <p:spPr>
          <a:xfrm flipH="1">
            <a:off x="3580201" y="1825375"/>
            <a:ext cx="1935680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</a:rPr>
              <a:t>2009.9-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2013.10</a:t>
            </a:r>
            <a:endParaRPr kumimoji="0" lang="zh-CN" altLang="en-US" sz="28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skerville Old Face" pitchFamily="18" charset="0"/>
            </a:endParaRPr>
          </a:p>
        </p:txBody>
      </p:sp>
      <p:sp>
        <p:nvSpPr>
          <p:cNvPr id="39" name="TextBox 15"/>
          <p:cNvSpPr txBox="1"/>
          <p:nvPr/>
        </p:nvSpPr>
        <p:spPr>
          <a:xfrm rot="16200000">
            <a:off x="4310269" y="3534928"/>
            <a:ext cx="861774" cy="42976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Baskerville Old Face" pitchFamily="18" charset="0"/>
              </a:rPr>
              <a:t>My Career</a:t>
            </a:r>
            <a:endParaRPr kumimoji="0" lang="zh-CN" altLang="en-US" sz="4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Baskerville Old Face" pitchFamily="18" charset="0"/>
            </a:endParaRPr>
          </a:p>
        </p:txBody>
      </p:sp>
      <p:sp>
        <p:nvSpPr>
          <p:cNvPr id="40" name="TextBox 16"/>
          <p:cNvSpPr txBox="1"/>
          <p:nvPr/>
        </p:nvSpPr>
        <p:spPr>
          <a:xfrm flipH="1">
            <a:off x="-2247073" y="3088127"/>
            <a:ext cx="977373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Baskerville Old Face" pitchFamily="18" charset="0"/>
              </a:rPr>
              <a:t>01</a:t>
            </a:r>
            <a:endParaRPr kumimoji="0" lang="zh-CN" altLang="en-US" sz="48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Baskerville Old Face" pitchFamily="18" charset="0"/>
            </a:endParaRPr>
          </a:p>
        </p:txBody>
      </p:sp>
      <p:sp>
        <p:nvSpPr>
          <p:cNvPr id="41" name="TextBox 17"/>
          <p:cNvSpPr txBox="1"/>
          <p:nvPr/>
        </p:nvSpPr>
        <p:spPr>
          <a:xfrm flipH="1">
            <a:off x="23166" y="3875172"/>
            <a:ext cx="1935680" cy="89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</a:rPr>
              <a:t> 2007.7-2009.9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skerville Old Face" pitchFamily="18" charset="0"/>
            </a:endParaRPr>
          </a:p>
        </p:txBody>
      </p:sp>
      <p:sp>
        <p:nvSpPr>
          <p:cNvPr id="42" name="TextBox 18"/>
          <p:cNvSpPr txBox="1"/>
          <p:nvPr/>
        </p:nvSpPr>
        <p:spPr>
          <a:xfrm flipH="1">
            <a:off x="10139129" y="2924944"/>
            <a:ext cx="977373" cy="703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Baskerville Old Face" pitchFamily="18" charset="0"/>
              </a:rPr>
              <a:t>03</a:t>
            </a:r>
            <a:endParaRPr kumimoji="0" lang="zh-CN" altLang="en-US" sz="48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Baskerville Old Face" pitchFamily="18" charset="0"/>
            </a:endParaRPr>
          </a:p>
        </p:txBody>
      </p:sp>
      <p:sp>
        <p:nvSpPr>
          <p:cNvPr id="43" name="TextBox 19"/>
          <p:cNvSpPr txBox="1"/>
          <p:nvPr/>
        </p:nvSpPr>
        <p:spPr>
          <a:xfrm flipH="1">
            <a:off x="7170725" y="3791589"/>
            <a:ext cx="1935680" cy="89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</a:rPr>
              <a:t>2013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</a:rPr>
              <a:t>-now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skerville Old Face" pitchFamily="18" charset="0"/>
            </a:endParaRPr>
          </a:p>
        </p:txBody>
      </p:sp>
      <p:sp>
        <p:nvSpPr>
          <p:cNvPr id="44" name="TextBox 20"/>
          <p:cNvSpPr txBox="1"/>
          <p:nvPr/>
        </p:nvSpPr>
        <p:spPr>
          <a:xfrm>
            <a:off x="91499" y="5412890"/>
            <a:ext cx="244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Work  as  Software engineer in </a:t>
            </a:r>
            <a:r>
              <a:rPr lang="en-US" altLang="zh-CN" kern="0" dirty="0" err="1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Benq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. 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5" name="TextBox 21"/>
          <p:cNvSpPr txBox="1"/>
          <p:nvPr/>
        </p:nvSpPr>
        <p:spPr>
          <a:xfrm>
            <a:off x="3580201" y="3449239"/>
            <a:ext cx="27081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Work as software engineer in </a:t>
            </a:r>
            <a:r>
              <a:rPr kumimoji="0" lang="en-US" altLang="zh-CN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digitalChina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Two</a:t>
            </a:r>
            <a:r>
              <a:rPr kumimoji="0" lang="en-US" altLang="zh-CN" sz="1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years later</a:t>
            </a:r>
            <a:r>
              <a:rPr kumimoji="0" lang="zh-CN" altLang="en-US" sz="1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</a:t>
            </a:r>
            <a:r>
              <a:rPr kumimoji="0" lang="en-US" altLang="zh-CN" sz="16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become a project manager.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6" name="TextBox 22"/>
          <p:cNvSpPr txBox="1"/>
          <p:nvPr/>
        </p:nvSpPr>
        <p:spPr>
          <a:xfrm>
            <a:off x="7359022" y="5412890"/>
            <a:ext cx="2058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 senior Consultant for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noProof="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Smart city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kern="0" dirty="0" err="1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Fengyuntec</a:t>
            </a:r>
            <a:r>
              <a:rPr lang="en-US" altLang="zh-CN" sz="16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  <a:r>
              <a:rPr lang="en-US" altLang="zh-CN" sz="1600" kern="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com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976493" y="6453188"/>
            <a:ext cx="648643" cy="404812"/>
          </a:xfrm>
        </p:spPr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123075"/>
            <a:ext cx="822960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 smtClean="0"/>
              <a:t>1.3 What does the consultant do?</a:t>
            </a:r>
            <a:endParaRPr lang="zh-CN" altLang="en-US" dirty="0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150">
            <a:off x="609151" y="804986"/>
            <a:ext cx="6447196" cy="6858000"/>
          </a:xfrm>
          <a:prstGeom prst="rect">
            <a:avLst/>
          </a:prstGeom>
        </p:spPr>
      </p:pic>
      <p:sp>
        <p:nvSpPr>
          <p:cNvPr id="55" name="TextBox 16"/>
          <p:cNvSpPr txBox="1"/>
          <p:nvPr/>
        </p:nvSpPr>
        <p:spPr>
          <a:xfrm rot="20324986" flipH="1">
            <a:off x="1703882" y="2487304"/>
            <a:ext cx="115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latin typeface="Arial Rounded MT Bold" pitchFamily="34" charset="0"/>
              </a:rPr>
              <a:t>Analyze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Arial Rounded MT Bold" pitchFamily="34" charset="0"/>
              </a:rPr>
              <a:t>problem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Arial Rounded MT Bold" pitchFamily="34" charset="0"/>
            </a:endParaRPr>
          </a:p>
        </p:txBody>
      </p:sp>
      <p:sp>
        <p:nvSpPr>
          <p:cNvPr id="56" name="TextBox 17"/>
          <p:cNvSpPr txBox="1"/>
          <p:nvPr/>
        </p:nvSpPr>
        <p:spPr>
          <a:xfrm rot="20324986" flipH="1">
            <a:off x="1034068" y="4561342"/>
            <a:ext cx="112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Arial Rounded MT Bold" pitchFamily="34" charset="0"/>
              </a:rPr>
              <a:t>Ability&amp;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latin typeface="Arial Rounded MT Bold" pitchFamily="34" charset="0"/>
              </a:rPr>
              <a:t>Skill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Arial Rounded MT Bold" pitchFamily="34" charset="0"/>
            </a:endParaRPr>
          </a:p>
        </p:txBody>
      </p:sp>
      <p:sp>
        <p:nvSpPr>
          <p:cNvPr id="57" name="TextBox 18"/>
          <p:cNvSpPr txBox="1"/>
          <p:nvPr/>
        </p:nvSpPr>
        <p:spPr>
          <a:xfrm flipH="1">
            <a:off x="3740881" y="1770377"/>
            <a:ext cx="1879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Arial Rounded MT Bold" pitchFamily="34" charset="0"/>
              </a:rPr>
              <a:t>Communicate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latin typeface="Arial Rounded MT Bold" pitchFamily="34" charset="0"/>
              </a:rPr>
              <a:t>Well</a:t>
            </a:r>
          </a:p>
        </p:txBody>
      </p:sp>
      <p:sp>
        <p:nvSpPr>
          <p:cNvPr id="58" name="TextBox 19"/>
          <p:cNvSpPr txBox="1"/>
          <p:nvPr/>
        </p:nvSpPr>
        <p:spPr>
          <a:xfrm rot="751177" flipH="1">
            <a:off x="4685767" y="3212453"/>
            <a:ext cx="13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latin typeface="Arial Rounded MT Bold" pitchFamily="34" charset="0"/>
              </a:rPr>
              <a:t>Provide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Arial Rounded MT Bold" pitchFamily="34" charset="0"/>
              </a:rPr>
              <a:t>solution</a:t>
            </a:r>
          </a:p>
        </p:txBody>
      </p:sp>
      <p:sp>
        <p:nvSpPr>
          <p:cNvPr id="59" name="TextBox 20"/>
          <p:cNvSpPr txBox="1"/>
          <p:nvPr/>
        </p:nvSpPr>
        <p:spPr>
          <a:xfrm rot="445429" flipH="1">
            <a:off x="4074318" y="4611610"/>
            <a:ext cx="2596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latin typeface="Arial Rounded MT Bold" pitchFamily="34" charset="0"/>
              </a:rPr>
              <a:t>direct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smtClean="0">
                <a:latin typeface="Arial Rounded MT Bold" pitchFamily="34" charset="0"/>
              </a:rPr>
              <a:t>Our Customers 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Arial Rounded MT Bold" pitchFamily="34" charset="0"/>
            </a:endParaRPr>
          </a:p>
        </p:txBody>
      </p:sp>
      <p:sp>
        <p:nvSpPr>
          <p:cNvPr id="60" name="TextBox 21"/>
          <p:cNvSpPr txBox="1"/>
          <p:nvPr/>
        </p:nvSpPr>
        <p:spPr>
          <a:xfrm rot="803511" flipH="1">
            <a:off x="2792583" y="5388060"/>
            <a:ext cx="1547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Arial Rounded MT Bold" pitchFamily="34" charset="0"/>
              </a:rPr>
              <a:t>Writing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noProof="0" dirty="0" err="1" smtClean="0">
                <a:latin typeface="Arial Rounded MT Bold" pitchFamily="34" charset="0"/>
              </a:rPr>
              <a:t>Documents&amp;Presentation</a:t>
            </a:r>
            <a:r>
              <a:rPr kumimoji="0" lang="en-US" altLang="zh-CN" sz="1600" b="1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uLnTx/>
                <a:uFillTx/>
                <a:latin typeface="Arial Rounded MT Bold" pitchFamily="34" charset="0"/>
              </a:rPr>
              <a:t> </a:t>
            </a:r>
            <a:endParaRPr kumimoji="0" lang="zh-CN" altLang="en-US" sz="1600" b="1" i="0" u="none" strike="noStrike" kern="0" cap="none" spc="0" normalizeH="0" baseline="0" noProof="0" dirty="0">
              <a:ln w="18415" cmpd="sng">
                <a:noFill/>
                <a:prstDash val="solid"/>
              </a:ln>
              <a:uLnTx/>
              <a:uFillTx/>
              <a:latin typeface="Arial Rounded MT Bold" pitchFamily="34" charset="0"/>
            </a:endParaRPr>
          </a:p>
        </p:txBody>
      </p:sp>
      <p:sp>
        <p:nvSpPr>
          <p:cNvPr id="61" name="TextBox 22"/>
          <p:cNvSpPr txBox="1"/>
          <p:nvPr/>
        </p:nvSpPr>
        <p:spPr>
          <a:xfrm rot="20297116">
            <a:off x="1725577" y="3161657"/>
            <a:ext cx="1485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.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8" name="TextBox 27"/>
          <p:cNvSpPr txBox="1"/>
          <p:nvPr/>
        </p:nvSpPr>
        <p:spPr>
          <a:xfrm rot="20637646">
            <a:off x="1479656" y="5201026"/>
            <a:ext cx="102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Policy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research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69" name="TextBox 27"/>
          <p:cNvSpPr txBox="1"/>
          <p:nvPr/>
        </p:nvSpPr>
        <p:spPr>
          <a:xfrm rot="20637646">
            <a:off x="2079164" y="3301125"/>
            <a:ext cx="138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Systematically&amp;logically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636373" y="1341288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Challenging &amp;</a:t>
            </a: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Joyful work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1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78948" y="44624"/>
            <a:ext cx="822960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 fontScale="92500"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 smtClean="0"/>
              <a:t>1.4 </a:t>
            </a:r>
            <a:r>
              <a:rPr lang="en-US" altLang="zh-CN" dirty="0" smtClean="0"/>
              <a:t>what </a:t>
            </a:r>
            <a:r>
              <a:rPr lang="en-US" altLang="zh-CN" dirty="0" smtClean="0"/>
              <a:t>is </a:t>
            </a:r>
            <a:r>
              <a:rPr lang="en-US" altLang="zh-CN" dirty="0" smtClean="0"/>
              <a:t>our company’s Structure?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848933308"/>
              </p:ext>
            </p:extLst>
          </p:nvPr>
        </p:nvGraphicFramePr>
        <p:xfrm>
          <a:off x="683568" y="116632"/>
          <a:ext cx="792088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323528" y="4221088"/>
            <a:ext cx="6786610" cy="20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成立时间：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2005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15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日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注册资本：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万元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员工人数：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350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多人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v"/>
              <a:defRPr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年主营业务收入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1.5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亿元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04048" y="4202504"/>
            <a:ext cx="315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Establish time</a:t>
            </a:r>
            <a:r>
              <a:rPr lang="en-US" altLang="zh-CN" dirty="0"/>
              <a:t>: April 15, </a:t>
            </a:r>
            <a:r>
              <a:rPr lang="en-US" altLang="zh-CN" dirty="0" smtClean="0"/>
              <a:t>2005</a:t>
            </a:r>
            <a:endParaRPr lang="zh-CN" alt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5004048" y="478166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Registered capital: 20 million </a:t>
            </a:r>
            <a:endParaRPr lang="zh-CN" altLang="en-US" dirty="0"/>
          </a:p>
        </p:txBody>
      </p:sp>
      <p:sp>
        <p:nvSpPr>
          <p:cNvPr id="10" name="TextBox 6"/>
          <p:cNvSpPr txBox="1"/>
          <p:nvPr/>
        </p:nvSpPr>
        <p:spPr>
          <a:xfrm>
            <a:off x="5004048" y="5360826"/>
            <a:ext cx="227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Number</a:t>
            </a:r>
            <a:r>
              <a:rPr lang="en-US" altLang="zh-CN" dirty="0"/>
              <a:t> of </a:t>
            </a:r>
            <a:r>
              <a:rPr lang="en-US" altLang="zh-CN" dirty="0" smtClean="0"/>
              <a:t>staff: 350</a:t>
            </a:r>
            <a:endParaRPr lang="zh-CN" alt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5004048" y="593998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Main </a:t>
            </a:r>
            <a:r>
              <a:rPr lang="en-US" altLang="zh-CN" dirty="0" smtClean="0"/>
              <a:t>business income 2014: 150 million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6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77230" y="34015"/>
            <a:ext cx="906677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 smtClean="0"/>
              <a:t>1.5  Our Company</a:t>
            </a:r>
            <a:r>
              <a:rPr lang="en-US" altLang="zh-CN" dirty="0" smtClean="0"/>
              <a:t>’</a:t>
            </a:r>
            <a:r>
              <a:rPr lang="en-US" altLang="zh-CN" dirty="0" smtClean="0"/>
              <a:t>s main </a:t>
            </a:r>
            <a:r>
              <a:rPr lang="en-US" altLang="zh-CN" dirty="0" err="1" smtClean="0"/>
              <a:t>Busniess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 bwMode="auto">
          <a:xfrm>
            <a:off x="5942432" y="2701794"/>
            <a:ext cx="492357" cy="358900"/>
          </a:xfrm>
          <a:prstGeom prst="rightArrow">
            <a:avLst/>
          </a:prstGeom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61" y="1195628"/>
            <a:ext cx="5547518" cy="553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2579595" y="1053223"/>
            <a:ext cx="1992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Project Feasibility</a:t>
            </a:r>
            <a:r>
              <a:rPr lang="en-US" altLang="zh-CN" sz="1200" dirty="0"/>
              <a:t> Analysis</a:t>
            </a:r>
            <a:endParaRPr lang="zh-CN" altLang="en-US" sz="1200" dirty="0"/>
          </a:p>
        </p:txBody>
      </p:sp>
      <p:sp>
        <p:nvSpPr>
          <p:cNvPr id="9" name="TextBox 2"/>
          <p:cNvSpPr txBox="1"/>
          <p:nvPr/>
        </p:nvSpPr>
        <p:spPr>
          <a:xfrm>
            <a:off x="4917151" y="1053223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Project Counseling plan</a:t>
            </a:r>
            <a:endParaRPr lang="zh-CN" altLang="en-US" sz="1200" dirty="0"/>
          </a:p>
        </p:txBody>
      </p:sp>
      <p:sp>
        <p:nvSpPr>
          <p:cNvPr id="10" name="TextBox 3"/>
          <p:cNvSpPr txBox="1"/>
          <p:nvPr/>
        </p:nvSpPr>
        <p:spPr>
          <a:xfrm>
            <a:off x="1835696" y="1777507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Informatization</a:t>
            </a:r>
            <a:r>
              <a:rPr lang="en-US" altLang="zh-CN" sz="1200" dirty="0"/>
              <a:t> Planning</a:t>
            </a:r>
            <a:endParaRPr lang="zh-CN" altLang="en-US" sz="1200" dirty="0"/>
          </a:p>
        </p:txBody>
      </p:sp>
      <p:sp>
        <p:nvSpPr>
          <p:cNvPr id="11" name="TextBox 5"/>
          <p:cNvSpPr txBox="1"/>
          <p:nvPr/>
        </p:nvSpPr>
        <p:spPr>
          <a:xfrm>
            <a:off x="5608463" y="1852877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Detailed design</a:t>
            </a:r>
            <a:endParaRPr lang="zh-CN" altLang="en-US" sz="1200" dirty="0"/>
          </a:p>
        </p:txBody>
      </p:sp>
      <p:sp>
        <p:nvSpPr>
          <p:cNvPr id="12" name="TextBox 6"/>
          <p:cNvSpPr txBox="1"/>
          <p:nvPr/>
        </p:nvSpPr>
        <p:spPr>
          <a:xfrm>
            <a:off x="163070" y="2563294"/>
            <a:ext cx="3412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Information</a:t>
            </a:r>
            <a:r>
              <a:rPr lang="en-US" altLang="zh-CN" sz="1200" dirty="0"/>
              <a:t> system operation </a:t>
            </a:r>
            <a:r>
              <a:rPr lang="en-US" altLang="zh-CN" sz="1200" dirty="0" smtClean="0"/>
              <a:t>and maintenance</a:t>
            </a:r>
            <a:endParaRPr lang="zh-CN" altLang="en-US" sz="1200" dirty="0"/>
          </a:p>
        </p:txBody>
      </p:sp>
      <p:sp>
        <p:nvSpPr>
          <p:cNvPr id="13" name="TextBox 24"/>
          <p:cNvSpPr txBox="1"/>
          <p:nvPr/>
        </p:nvSpPr>
        <p:spPr>
          <a:xfrm>
            <a:off x="473978" y="4446212"/>
            <a:ext cx="1882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System operation control</a:t>
            </a:r>
            <a:endParaRPr lang="zh-CN" altLang="en-US" sz="1200" dirty="0"/>
          </a:p>
        </p:txBody>
      </p:sp>
      <p:sp>
        <p:nvSpPr>
          <p:cNvPr id="14" name="矩形 13"/>
          <p:cNvSpPr/>
          <p:nvPr/>
        </p:nvSpPr>
        <p:spPr>
          <a:xfrm>
            <a:off x="1428353" y="4846322"/>
            <a:ext cx="13682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Technical training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434138" y="5632168"/>
            <a:ext cx="11416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automatic test</a:t>
            </a:r>
            <a:endParaRPr lang="zh-CN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1869433" y="6498447"/>
            <a:ext cx="25074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function test and performance test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5338056" y="5770667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Source code receiving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5032980" y="6506590"/>
            <a:ext cx="1385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code walkthrough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6068341" y="2679779"/>
            <a:ext cx="2433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Bidding management and control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6719247" y="3186387"/>
            <a:ext cx="2743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/>
              <a:t>Informatization</a:t>
            </a:r>
            <a:r>
              <a:rPr lang="en-US" altLang="zh-CN" sz="1200" dirty="0"/>
              <a:t> Construction Manager</a:t>
            </a:r>
            <a:endParaRPr lang="zh-CN" altLang="en-US" sz="1200" dirty="0"/>
          </a:p>
        </p:txBody>
      </p:sp>
      <p:sp>
        <p:nvSpPr>
          <p:cNvPr id="21" name="TextBox 33"/>
          <p:cNvSpPr txBox="1"/>
          <p:nvPr/>
        </p:nvSpPr>
        <p:spPr>
          <a:xfrm>
            <a:off x="6835262" y="4169213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informatization</a:t>
            </a:r>
            <a:r>
              <a:rPr lang="en-US" altLang="zh-CN" sz="1200" dirty="0"/>
              <a:t> supervision</a:t>
            </a:r>
            <a:endParaRPr lang="zh-CN" altLang="en-US" sz="1200" dirty="0"/>
          </a:p>
        </p:txBody>
      </p:sp>
      <p:sp>
        <p:nvSpPr>
          <p:cNvPr id="22" name="TextBox 34"/>
          <p:cNvSpPr txBox="1"/>
          <p:nvPr/>
        </p:nvSpPr>
        <p:spPr>
          <a:xfrm>
            <a:off x="6119503" y="5123321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informatization</a:t>
            </a:r>
            <a:r>
              <a:rPr lang="en-US" altLang="zh-CN" sz="1200" dirty="0"/>
              <a:t> </a:t>
            </a:r>
            <a:r>
              <a:rPr lang="en-US" altLang="zh-CN" sz="1200" dirty="0" err="1"/>
              <a:t>trainning</a:t>
            </a:r>
            <a:endParaRPr lang="zh-CN" altLang="en-US" sz="1200" dirty="0"/>
          </a:p>
        </p:txBody>
      </p:sp>
      <p:sp>
        <p:nvSpPr>
          <p:cNvPr id="23" name="矩形 22"/>
          <p:cNvSpPr/>
          <p:nvPr/>
        </p:nvSpPr>
        <p:spPr>
          <a:xfrm>
            <a:off x="3875335" y="2473457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Advisory planning</a:t>
            </a:r>
            <a:endParaRPr lang="zh-CN" altLang="en-US" sz="1200" dirty="0"/>
          </a:p>
        </p:txBody>
      </p:sp>
      <p:sp>
        <p:nvSpPr>
          <p:cNvPr id="24" name="TextBox 48"/>
          <p:cNvSpPr txBox="1"/>
          <p:nvPr/>
        </p:nvSpPr>
        <p:spPr>
          <a:xfrm>
            <a:off x="2459424" y="3961873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Promotion Operation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3830313" y="5672385"/>
            <a:ext cx="15926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Test and acceptance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5388617" y="4153868"/>
            <a:ext cx="1600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Project management</a:t>
            </a:r>
            <a:endParaRPr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3782425" y="4413941"/>
            <a:ext cx="1943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The “Butler Service” at </a:t>
            </a:r>
            <a:r>
              <a:rPr lang="en-US" altLang="zh-CN" sz="1200" dirty="0" err="1"/>
              <a:t>I</a:t>
            </a:r>
            <a:r>
              <a:rPr lang="en-US" altLang="zh-CN" sz="1200" dirty="0" err="1" smtClean="0"/>
              <a:t>nformatization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Project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27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395536" y="123075"/>
            <a:ext cx="822960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rmAutofit/>
          </a:bodyPr>
          <a:lstStyle>
            <a:defPPr>
              <a:defRPr lang="zh-CN"/>
            </a:defPPr>
            <a:lvl1pPr eaLnBrk="1" fontAlgn="auto" hangingPunct="1">
              <a:spcAft>
                <a:spcPts val="0"/>
              </a:spcAft>
              <a:defRPr sz="3600">
                <a:latin typeface="黑体" panose="02010600030101010101" pitchFamily="2" charset="-122"/>
                <a:ea typeface="黑体" panose="02010600030101010101" pitchFamily="2" charset="-122"/>
                <a:cs typeface="+mj-cs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 smtClean="0"/>
              <a:t>1.5 </a:t>
            </a:r>
            <a:r>
              <a:rPr lang="en-US" altLang="zh-CN" dirty="0" smtClean="0"/>
              <a:t>Our Company’s </a:t>
            </a:r>
            <a:r>
              <a:rPr lang="en-US" altLang="zh-CN" dirty="0" smtClean="0"/>
              <a:t>Project Cases</a:t>
            </a:r>
            <a:endParaRPr lang="zh-CN" altLang="en-US" dirty="0"/>
          </a:p>
        </p:txBody>
      </p:sp>
      <p:sp>
        <p:nvSpPr>
          <p:cNvPr id="51" name="TextBox 71"/>
          <p:cNvSpPr txBox="1">
            <a:spLocks noChangeArrowheads="1"/>
          </p:cNvSpPr>
          <p:nvPr/>
        </p:nvSpPr>
        <p:spPr bwMode="auto">
          <a:xfrm>
            <a:off x="5463441" y="3777092"/>
            <a:ext cx="1152547" cy="3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智慧环保</a:t>
            </a:r>
          </a:p>
        </p:txBody>
      </p:sp>
      <p:sp>
        <p:nvSpPr>
          <p:cNvPr id="54" name="TextBox 74"/>
          <p:cNvSpPr txBox="1">
            <a:spLocks noChangeArrowheads="1"/>
          </p:cNvSpPr>
          <p:nvPr/>
        </p:nvSpPr>
        <p:spPr bwMode="auto">
          <a:xfrm>
            <a:off x="5343781" y="4440206"/>
            <a:ext cx="1104524" cy="3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低碳能源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270083" y="1442348"/>
            <a:ext cx="6178222" cy="4713287"/>
            <a:chOff x="107504" y="1462119"/>
            <a:chExt cx="6178222" cy="4713287"/>
          </a:xfrm>
        </p:grpSpPr>
        <p:sp>
          <p:nvSpPr>
            <p:cNvPr id="6" name="椭圆 5"/>
            <p:cNvSpPr/>
            <p:nvPr/>
          </p:nvSpPr>
          <p:spPr bwMode="auto">
            <a:xfrm>
              <a:off x="1825637" y="2605119"/>
              <a:ext cx="2689225" cy="265271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  <a:tint val="66000"/>
                    <a:satMod val="160000"/>
                  </a:schemeClr>
                </a:gs>
                <a:gs pos="50000">
                  <a:schemeClr val="bg2">
                    <a:lumMod val="25000"/>
                    <a:tint val="44500"/>
                    <a:satMod val="160000"/>
                  </a:schemeClr>
                </a:gs>
                <a:gs pos="100000">
                  <a:schemeClr val="bg2">
                    <a:lumMod val="2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659325" y="2936906"/>
              <a:ext cx="623887" cy="615950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4235036" y="2328541"/>
              <a:ext cx="623887" cy="614363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654437" y="1941544"/>
              <a:ext cx="623888" cy="615950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2978162" y="1752631"/>
              <a:ext cx="625475" cy="615950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309825" y="1846294"/>
              <a:ext cx="623887" cy="615950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1633550" y="2178081"/>
              <a:ext cx="625475" cy="615950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1154125" y="2746406"/>
              <a:ext cx="623887" cy="615950"/>
            </a:xfrm>
            <a:prstGeom prst="ellipse">
              <a:avLst/>
            </a:prstGeom>
            <a:solidFill>
              <a:srgbClr val="FF99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914412" y="3409981"/>
              <a:ext cx="623888" cy="61595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962037" y="4073556"/>
              <a:ext cx="623888" cy="61595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1249375" y="4689506"/>
              <a:ext cx="625475" cy="61595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1730387" y="5210206"/>
              <a:ext cx="623888" cy="61595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3113423" y="5553023"/>
              <a:ext cx="625475" cy="615950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3803032" y="5285839"/>
              <a:ext cx="623887" cy="615950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4371987" y="4830794"/>
              <a:ext cx="623888" cy="615950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4706950" y="4262469"/>
              <a:ext cx="625475" cy="615950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4803787" y="3598894"/>
              <a:ext cx="623888" cy="615950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2401900" y="5494369"/>
              <a:ext cx="625475" cy="61595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Picture 5" descr="http://img5.paipaiimg.com/00000000/item-004BFC8C-CD103A45000000000401000015AE6A34.0.300x30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191" y="2083708"/>
              <a:ext cx="384182" cy="37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AutoShape 19" descr="http://img4.imgtn.bdimg.com/it/u=3133968042,2002821194&amp;fm=21&amp;gp=0.jpg"/>
            <p:cNvSpPr>
              <a:spLocks noChangeAspect="1" noChangeArrowheads="1"/>
            </p:cNvSpPr>
            <p:nvPr/>
          </p:nvSpPr>
          <p:spPr bwMode="auto">
            <a:xfrm>
              <a:off x="273565" y="1533021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AutoShape 23" descr="http://www.beijingshui.cn/d/file/news/gs/2015-02-06/cb6418010c77a631a9549bf472d69fa9.jpg"/>
            <p:cNvSpPr>
              <a:spLocks noChangeAspect="1" noChangeArrowheads="1"/>
            </p:cNvSpPr>
            <p:nvPr/>
          </p:nvSpPr>
          <p:spPr bwMode="auto">
            <a:xfrm>
              <a:off x="212159" y="1538243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Picture 25" descr="http://www.beijingshui.cn/d/file/news/gs/2015-02-06/cb6418010c77a631a9549bf472d69fa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715" y="3741559"/>
              <a:ext cx="480228" cy="37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7" descr="http://pic1.cxtuku.com/00/10/03/b4725b4df80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548" y="3058375"/>
              <a:ext cx="464340" cy="37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 descr="http://picm.photophoto.cn/014/019/023/0190230009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0707" y="4401192"/>
              <a:ext cx="384181" cy="385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5" descr="http://pic1a.nipic.com/2008-10-09/2008109193024503_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258" y="5304676"/>
              <a:ext cx="432205" cy="432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7" descr="http://img.051jk.com/upload/editor/image/2014/12/17/1418781465379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208" y="2346728"/>
              <a:ext cx="448212" cy="33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AutoShape 39" descr="http://img0.imgtn.bdimg.com/it/u=3498070053,1342441045&amp;fm=21&amp;gp=0.jpg"/>
            <p:cNvSpPr>
              <a:spLocks noChangeAspect="1" noChangeArrowheads="1"/>
            </p:cNvSpPr>
            <p:nvPr/>
          </p:nvSpPr>
          <p:spPr bwMode="auto">
            <a:xfrm>
              <a:off x="273565" y="1533021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AutoShape 41" descr="http://img0.imgtn.bdimg.com/it/u=3498070053,1342441045&amp;fm=21&amp;gp=0.jpg"/>
            <p:cNvSpPr>
              <a:spLocks noChangeAspect="1" noChangeArrowheads="1"/>
            </p:cNvSpPr>
            <p:nvPr/>
          </p:nvSpPr>
          <p:spPr bwMode="auto">
            <a:xfrm>
              <a:off x="273565" y="1533021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AutoShape 43" descr="http://img0.imgtn.bdimg.com/it/u=3498070053,1342441045&amp;fm=21&amp;gp=0.jpg"/>
            <p:cNvSpPr>
              <a:spLocks noChangeAspect="1" noChangeArrowheads="1"/>
            </p:cNvSpPr>
            <p:nvPr/>
          </p:nvSpPr>
          <p:spPr bwMode="auto">
            <a:xfrm>
              <a:off x="273565" y="1533021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AutoShape 45" descr="http://img0.imgtn.bdimg.com/it/u=3498070053,1342441045&amp;fm=21&amp;gp=0.jpg"/>
            <p:cNvSpPr>
              <a:spLocks noChangeAspect="1" noChangeArrowheads="1"/>
            </p:cNvSpPr>
            <p:nvPr/>
          </p:nvSpPr>
          <p:spPr bwMode="auto">
            <a:xfrm>
              <a:off x="273565" y="1533021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Picture 47" descr="http://image.xinmin.cn/2012/11/20/20121120162711262257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160" y="4207444"/>
              <a:ext cx="480228" cy="426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9" descr="http://pica.nipic.com/2007-05-10/200751001459689_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511" y="4949422"/>
              <a:ext cx="432205" cy="378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1" descr="http://pic14.nipic.com/20110612/2383657_095422352112_2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48" y="3599458"/>
              <a:ext cx="506217" cy="33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53" descr="http://file.youboy.com/a/143/92/2/9/412669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984" y="2888950"/>
              <a:ext cx="384182" cy="315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AutoShape 55" descr="http://img1.imgtn.bdimg.com/it/u=4236853858,3141316747&amp;fm=21&amp;gp=0.jpg"/>
            <p:cNvSpPr>
              <a:spLocks noChangeAspect="1" noChangeArrowheads="1"/>
            </p:cNvSpPr>
            <p:nvPr/>
          </p:nvSpPr>
          <p:spPr bwMode="auto">
            <a:xfrm>
              <a:off x="273565" y="1533021"/>
              <a:ext cx="203274" cy="200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Picture 57" descr="http://www.strongit.com.cn/resource/strong/images/03banner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0838" y="1857557"/>
              <a:ext cx="480228" cy="400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59" descr="http://pic1.nipic.com/2008-11-07/200811781643183_2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925" y="1988973"/>
              <a:ext cx="480228" cy="394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61" descr="http://pic.baike.soso.com/p/20110406/20110406151245-1461736174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572" y="5650257"/>
              <a:ext cx="399081" cy="35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椭圆 44"/>
            <p:cNvSpPr/>
            <p:nvPr/>
          </p:nvSpPr>
          <p:spPr bwMode="auto">
            <a:xfrm rot="17849666">
              <a:off x="2809887" y="3097244"/>
              <a:ext cx="1271588" cy="2030412"/>
            </a:xfrm>
            <a:prstGeom prst="ellipse">
              <a:avLst/>
            </a:prstGeom>
            <a:solidFill>
              <a:srgbClr val="92D05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 bwMode="auto">
            <a:xfrm rot="3311487">
              <a:off x="2243236" y="3179560"/>
              <a:ext cx="1291695" cy="1949450"/>
            </a:xfrm>
            <a:prstGeom prst="ellipse">
              <a:avLst/>
            </a:prstGeom>
            <a:solidFill>
              <a:srgbClr val="00B0F0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566623" y="2616996"/>
              <a:ext cx="1200150" cy="2084387"/>
            </a:xfrm>
            <a:prstGeom prst="ellipse">
              <a:avLst/>
            </a:prstGeom>
            <a:solidFill>
              <a:srgbClr val="FF99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67"/>
            <p:cNvSpPr txBox="1">
              <a:spLocks noChangeArrowheads="1"/>
            </p:cNvSpPr>
            <p:nvPr/>
          </p:nvSpPr>
          <p:spPr bwMode="auto">
            <a:xfrm>
              <a:off x="1599252" y="5867536"/>
              <a:ext cx="1033159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智慧社区</a:t>
              </a:r>
            </a:p>
          </p:txBody>
        </p:sp>
        <p:sp>
          <p:nvSpPr>
            <p:cNvPr id="49" name="TextBox 68"/>
            <p:cNvSpPr txBox="1">
              <a:spLocks noChangeArrowheads="1"/>
            </p:cNvSpPr>
            <p:nvPr/>
          </p:nvSpPr>
          <p:spPr bwMode="auto">
            <a:xfrm>
              <a:off x="3987282" y="1704771"/>
              <a:ext cx="1008478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数字城管</a:t>
              </a:r>
            </a:p>
          </p:txBody>
        </p:sp>
        <p:sp>
          <p:nvSpPr>
            <p:cNvPr id="50" name="TextBox 70"/>
            <p:cNvSpPr txBox="1">
              <a:spLocks noChangeArrowheads="1"/>
            </p:cNvSpPr>
            <p:nvPr/>
          </p:nvSpPr>
          <p:spPr bwMode="auto">
            <a:xfrm>
              <a:off x="107504" y="4258684"/>
              <a:ext cx="960455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智能公交</a:t>
              </a:r>
            </a:p>
          </p:txBody>
        </p:sp>
        <p:sp>
          <p:nvSpPr>
            <p:cNvPr id="52" name="TextBox 72"/>
            <p:cNvSpPr txBox="1">
              <a:spLocks noChangeArrowheads="1"/>
            </p:cNvSpPr>
            <p:nvPr/>
          </p:nvSpPr>
          <p:spPr bwMode="auto">
            <a:xfrm>
              <a:off x="5229225" y="3022204"/>
              <a:ext cx="1056501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智慧综保</a:t>
              </a:r>
            </a:p>
          </p:txBody>
        </p:sp>
        <p:sp>
          <p:nvSpPr>
            <p:cNvPr id="53" name="TextBox 73"/>
            <p:cNvSpPr txBox="1">
              <a:spLocks noChangeArrowheads="1"/>
            </p:cNvSpPr>
            <p:nvPr/>
          </p:nvSpPr>
          <p:spPr bwMode="auto">
            <a:xfrm>
              <a:off x="445108" y="4941829"/>
              <a:ext cx="960455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居家养老</a:t>
              </a:r>
            </a:p>
          </p:txBody>
        </p:sp>
        <p:sp>
          <p:nvSpPr>
            <p:cNvPr id="55" name="TextBox 75"/>
            <p:cNvSpPr txBox="1">
              <a:spLocks noChangeArrowheads="1"/>
            </p:cNvSpPr>
            <p:nvPr/>
          </p:nvSpPr>
          <p:spPr bwMode="auto">
            <a:xfrm>
              <a:off x="4863280" y="2309126"/>
              <a:ext cx="1008478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政务通</a:t>
              </a:r>
            </a:p>
          </p:txBody>
        </p:sp>
        <p:sp>
          <p:nvSpPr>
            <p:cNvPr id="56" name="TextBox 76"/>
            <p:cNvSpPr txBox="1">
              <a:spLocks noChangeArrowheads="1"/>
            </p:cNvSpPr>
            <p:nvPr/>
          </p:nvSpPr>
          <p:spPr bwMode="auto">
            <a:xfrm>
              <a:off x="723281" y="2213975"/>
              <a:ext cx="913050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智慧安监</a:t>
              </a:r>
            </a:p>
          </p:txBody>
        </p:sp>
        <p:sp>
          <p:nvSpPr>
            <p:cNvPr id="57" name="TextBox 77"/>
            <p:cNvSpPr txBox="1">
              <a:spLocks noChangeArrowheads="1"/>
            </p:cNvSpPr>
            <p:nvPr/>
          </p:nvSpPr>
          <p:spPr bwMode="auto">
            <a:xfrm>
              <a:off x="887964" y="5477702"/>
              <a:ext cx="1008478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智慧医疗</a:t>
              </a:r>
            </a:p>
          </p:txBody>
        </p:sp>
        <p:sp>
          <p:nvSpPr>
            <p:cNvPr id="58" name="TextBox 78"/>
            <p:cNvSpPr txBox="1">
              <a:spLocks noChangeArrowheads="1"/>
            </p:cNvSpPr>
            <p:nvPr/>
          </p:nvSpPr>
          <p:spPr bwMode="auto">
            <a:xfrm>
              <a:off x="4467511" y="5663044"/>
              <a:ext cx="936105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信用平台</a:t>
              </a:r>
            </a:p>
          </p:txBody>
        </p:sp>
        <p:sp>
          <p:nvSpPr>
            <p:cNvPr id="59" name="TextBox 79"/>
            <p:cNvSpPr txBox="1">
              <a:spLocks noChangeArrowheads="1"/>
            </p:cNvSpPr>
            <p:nvPr/>
          </p:nvSpPr>
          <p:spPr bwMode="auto">
            <a:xfrm>
              <a:off x="5051962" y="5108723"/>
              <a:ext cx="984128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科技枢纽</a:t>
              </a:r>
            </a:p>
          </p:txBody>
        </p:sp>
        <p:sp>
          <p:nvSpPr>
            <p:cNvPr id="60" name="TextBox 80"/>
            <p:cNvSpPr txBox="1">
              <a:spLocks noChangeArrowheads="1"/>
            </p:cNvSpPr>
            <p:nvPr/>
          </p:nvSpPr>
          <p:spPr bwMode="auto">
            <a:xfrm>
              <a:off x="166700" y="3398773"/>
              <a:ext cx="1241485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智慧旅游</a:t>
              </a:r>
            </a:p>
          </p:txBody>
        </p:sp>
        <p:sp>
          <p:nvSpPr>
            <p:cNvPr id="61" name="TextBox 81"/>
            <p:cNvSpPr txBox="1">
              <a:spLocks noChangeArrowheads="1"/>
            </p:cNvSpPr>
            <p:nvPr/>
          </p:nvSpPr>
          <p:spPr bwMode="auto">
            <a:xfrm>
              <a:off x="155944" y="2848366"/>
              <a:ext cx="1224581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低收入核定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82"/>
            <p:cNvSpPr txBox="1">
              <a:spLocks noChangeArrowheads="1"/>
            </p:cNvSpPr>
            <p:nvPr/>
          </p:nvSpPr>
          <p:spPr bwMode="auto">
            <a:xfrm>
              <a:off x="2880552" y="1462119"/>
              <a:ext cx="922480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电子政务</a:t>
              </a:r>
            </a:p>
          </p:txBody>
        </p:sp>
        <p:sp>
          <p:nvSpPr>
            <p:cNvPr id="63" name="TextBox 83"/>
            <p:cNvSpPr txBox="1">
              <a:spLocks noChangeArrowheads="1"/>
            </p:cNvSpPr>
            <p:nvPr/>
          </p:nvSpPr>
          <p:spPr bwMode="auto">
            <a:xfrm>
              <a:off x="1511480" y="1710183"/>
              <a:ext cx="1209696" cy="3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法制监督</a:t>
              </a:r>
            </a:p>
          </p:txBody>
        </p:sp>
        <p:sp>
          <p:nvSpPr>
            <p:cNvPr id="64" name="TextBox 84"/>
            <p:cNvSpPr txBox="1"/>
            <p:nvPr/>
          </p:nvSpPr>
          <p:spPr bwMode="auto">
            <a:xfrm rot="318604">
              <a:off x="2741649" y="3215364"/>
              <a:ext cx="888421" cy="426304"/>
            </a:xfrm>
            <a:prstGeom prst="rect">
              <a:avLst/>
            </a:prstGeom>
            <a:noFill/>
          </p:spPr>
          <p:txBody>
            <a:bodyPr spcFirstLastPara="1">
              <a:prstTxWarp prst="textArchUp">
                <a:avLst/>
              </a:prstTxWarp>
              <a:spAutoFit/>
            </a:bodyPr>
            <a:lstStyle/>
            <a:p>
              <a:pPr eaLnBrk="1" hangingPunct="1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智慧政务</a:t>
              </a:r>
            </a:p>
          </p:txBody>
        </p:sp>
        <p:sp>
          <p:nvSpPr>
            <p:cNvPr id="65" name="TextBox 85"/>
            <p:cNvSpPr txBox="1"/>
            <p:nvPr/>
          </p:nvSpPr>
          <p:spPr bwMode="auto">
            <a:xfrm rot="4325472">
              <a:off x="2145375" y="3954589"/>
              <a:ext cx="1138323" cy="422584"/>
            </a:xfrm>
            <a:prstGeom prst="rect">
              <a:avLst/>
            </a:prstGeom>
            <a:noFill/>
          </p:spPr>
          <p:txBody>
            <a:bodyPr spcFirstLastPara="1" vert="wordArtVert" wrap="none">
              <a:prstTxWarp prst="textArchDown">
                <a:avLst/>
              </a:prstTxWarp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智慧民生</a:t>
              </a:r>
            </a:p>
          </p:txBody>
        </p:sp>
        <p:sp>
          <p:nvSpPr>
            <p:cNvPr id="66" name="TextBox 86"/>
            <p:cNvSpPr txBox="1"/>
            <p:nvPr/>
          </p:nvSpPr>
          <p:spPr bwMode="auto">
            <a:xfrm rot="6613295">
              <a:off x="3154931" y="4002347"/>
              <a:ext cx="934681" cy="398059"/>
            </a:xfrm>
            <a:prstGeom prst="rect">
              <a:avLst/>
            </a:prstGeom>
            <a:noFill/>
          </p:spPr>
          <p:txBody>
            <a:bodyPr spcFirstLastPara="1" vert="wordArtVert" wrap="none">
              <a:prstTxWarp prst="textArchUp">
                <a:avLst>
                  <a:gd name="adj" fmla="val 9772354"/>
                </a:avLst>
              </a:prstTxWarp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智慧产业</a:t>
              </a: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491" y="5296011"/>
              <a:ext cx="492968" cy="6131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117" y="2421486"/>
              <a:ext cx="592590" cy="397035"/>
            </a:xfrm>
            <a:prstGeom prst="rect">
              <a:avLst/>
            </a:prstGeom>
          </p:spPr>
        </p:pic>
      </p:grpSp>
      <p:sp>
        <p:nvSpPr>
          <p:cNvPr id="69" name="TextBox 4"/>
          <p:cNvSpPr txBox="1">
            <a:spLocks noChangeArrowheads="1"/>
          </p:cNvSpPr>
          <p:nvPr/>
        </p:nvSpPr>
        <p:spPr bwMode="auto">
          <a:xfrm>
            <a:off x="6644134" y="1659137"/>
            <a:ext cx="2192723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主要客户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政府单位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大中型企业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254756" y="5289526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园区：累计达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多项目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外：累计达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81" y="3458981"/>
            <a:ext cx="1601738" cy="15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E72D88-3EE3-40B4-902F-2AD662CBD66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任意多边形 4"/>
          <p:cNvSpPr/>
          <p:nvPr/>
        </p:nvSpPr>
        <p:spPr bwMode="auto">
          <a:xfrm>
            <a:off x="2915816" y="1093885"/>
            <a:ext cx="1714500" cy="2571750"/>
          </a:xfrm>
          <a:custGeom>
            <a:avLst/>
            <a:gdLst>
              <a:gd name="connsiteX0" fmla="*/ 13648 w 2988860"/>
              <a:gd name="connsiteY0" fmla="*/ 0 h 1241947"/>
              <a:gd name="connsiteX1" fmla="*/ 2988860 w 2988860"/>
              <a:gd name="connsiteY1" fmla="*/ 1241947 h 1241947"/>
              <a:gd name="connsiteX2" fmla="*/ 0 w 2988860"/>
              <a:gd name="connsiteY2" fmla="*/ 627797 h 1241947"/>
              <a:gd name="connsiteX3" fmla="*/ 13648 w 2988860"/>
              <a:gd name="connsiteY3" fmla="*/ 0 h 1241947"/>
              <a:gd name="connsiteX0" fmla="*/ 13648 w 2988860"/>
              <a:gd name="connsiteY0" fmla="*/ 0 h 627797"/>
              <a:gd name="connsiteX1" fmla="*/ 2988860 w 2988860"/>
              <a:gd name="connsiteY1" fmla="*/ 586087 h 627797"/>
              <a:gd name="connsiteX2" fmla="*/ 0 w 2988860"/>
              <a:gd name="connsiteY2" fmla="*/ 627797 h 627797"/>
              <a:gd name="connsiteX3" fmla="*/ 13648 w 2988860"/>
              <a:gd name="connsiteY3" fmla="*/ 0 h 627797"/>
              <a:gd name="connsiteX0" fmla="*/ 13648 w 2988860"/>
              <a:gd name="connsiteY0" fmla="*/ 0 h 627797"/>
              <a:gd name="connsiteX1" fmla="*/ 2988860 w 2988860"/>
              <a:gd name="connsiteY1" fmla="*/ 586087 h 627797"/>
              <a:gd name="connsiteX2" fmla="*/ 0 w 2988860"/>
              <a:gd name="connsiteY2" fmla="*/ 627797 h 627797"/>
              <a:gd name="connsiteX3" fmla="*/ 13648 w 2988860"/>
              <a:gd name="connsiteY3" fmla="*/ 0 h 627797"/>
              <a:gd name="connsiteX0" fmla="*/ 13648 w 2988860"/>
              <a:gd name="connsiteY0" fmla="*/ 0 h 627797"/>
              <a:gd name="connsiteX1" fmla="*/ 2988860 w 2988860"/>
              <a:gd name="connsiteY1" fmla="*/ 586087 h 627797"/>
              <a:gd name="connsiteX2" fmla="*/ 0 w 2988860"/>
              <a:gd name="connsiteY2" fmla="*/ 627797 h 627797"/>
              <a:gd name="connsiteX3" fmla="*/ 13648 w 2988860"/>
              <a:gd name="connsiteY3" fmla="*/ 0 h 627797"/>
              <a:gd name="connsiteX0" fmla="*/ 13715 w 2988927"/>
              <a:gd name="connsiteY0" fmla="*/ 0 h 1431250"/>
              <a:gd name="connsiteX1" fmla="*/ 2988927 w 2988927"/>
              <a:gd name="connsiteY1" fmla="*/ 586087 h 1431250"/>
              <a:gd name="connsiteX2" fmla="*/ 0 w 2988927"/>
              <a:gd name="connsiteY2" fmla="*/ 1431250 h 1431250"/>
              <a:gd name="connsiteX3" fmla="*/ 13715 w 2988927"/>
              <a:gd name="connsiteY3" fmla="*/ 0 h 1431250"/>
              <a:gd name="connsiteX0" fmla="*/ 13782 w 2988994"/>
              <a:gd name="connsiteY0" fmla="*/ 0 h 700791"/>
              <a:gd name="connsiteX1" fmla="*/ 2988994 w 2988994"/>
              <a:gd name="connsiteY1" fmla="*/ 586087 h 700791"/>
              <a:gd name="connsiteX2" fmla="*/ 0 w 2988994"/>
              <a:gd name="connsiteY2" fmla="*/ 700791 h 700791"/>
              <a:gd name="connsiteX3" fmla="*/ 13782 w 2988994"/>
              <a:gd name="connsiteY3" fmla="*/ 0 h 700791"/>
              <a:gd name="connsiteX0" fmla="*/ 13849 w 2989061"/>
              <a:gd name="connsiteY0" fmla="*/ 0 h 627723"/>
              <a:gd name="connsiteX1" fmla="*/ 2989061 w 2989061"/>
              <a:gd name="connsiteY1" fmla="*/ 586087 h 627723"/>
              <a:gd name="connsiteX2" fmla="*/ 0 w 2989061"/>
              <a:gd name="connsiteY2" fmla="*/ 627723 h 627723"/>
              <a:gd name="connsiteX3" fmla="*/ 13849 w 2989061"/>
              <a:gd name="connsiteY3" fmla="*/ 0 h 627723"/>
              <a:gd name="connsiteX0" fmla="*/ 13916 w 2989128"/>
              <a:gd name="connsiteY0" fmla="*/ 0 h 627698"/>
              <a:gd name="connsiteX1" fmla="*/ 2989128 w 2989128"/>
              <a:gd name="connsiteY1" fmla="*/ 586087 h 627698"/>
              <a:gd name="connsiteX2" fmla="*/ 0 w 2989128"/>
              <a:gd name="connsiteY2" fmla="*/ 627698 h 627698"/>
              <a:gd name="connsiteX3" fmla="*/ 13916 w 2989128"/>
              <a:gd name="connsiteY3" fmla="*/ 0 h 627698"/>
              <a:gd name="connsiteX0" fmla="*/ 13983 w 2989195"/>
              <a:gd name="connsiteY0" fmla="*/ 0 h 700717"/>
              <a:gd name="connsiteX1" fmla="*/ 2989195 w 2989195"/>
              <a:gd name="connsiteY1" fmla="*/ 586087 h 700717"/>
              <a:gd name="connsiteX2" fmla="*/ 0 w 2989195"/>
              <a:gd name="connsiteY2" fmla="*/ 700717 h 700717"/>
              <a:gd name="connsiteX3" fmla="*/ 13983 w 2989195"/>
              <a:gd name="connsiteY3" fmla="*/ 0 h 700717"/>
              <a:gd name="connsiteX0" fmla="*/ 13983 w 2989195"/>
              <a:gd name="connsiteY0" fmla="*/ 0 h 2052479"/>
              <a:gd name="connsiteX1" fmla="*/ 2989195 w 2989195"/>
              <a:gd name="connsiteY1" fmla="*/ 2052479 h 2052479"/>
              <a:gd name="connsiteX2" fmla="*/ 0 w 2989195"/>
              <a:gd name="connsiteY2" fmla="*/ 700717 h 2052479"/>
              <a:gd name="connsiteX3" fmla="*/ 13983 w 2989195"/>
              <a:gd name="connsiteY3" fmla="*/ 0 h 2052479"/>
              <a:gd name="connsiteX0" fmla="*/ 13983 w 3230101"/>
              <a:gd name="connsiteY0" fmla="*/ 0 h 1688341"/>
              <a:gd name="connsiteX1" fmla="*/ 3230101 w 3230101"/>
              <a:gd name="connsiteY1" fmla="*/ 1688341 h 1688341"/>
              <a:gd name="connsiteX2" fmla="*/ 0 w 3230101"/>
              <a:gd name="connsiteY2" fmla="*/ 700717 h 1688341"/>
              <a:gd name="connsiteX3" fmla="*/ 13983 w 3230101"/>
              <a:gd name="connsiteY3" fmla="*/ 0 h 1688341"/>
              <a:gd name="connsiteX0" fmla="*/ 13983 w 2848666"/>
              <a:gd name="connsiteY0" fmla="*/ 0 h 2013113"/>
              <a:gd name="connsiteX1" fmla="*/ 2848666 w 2848666"/>
              <a:gd name="connsiteY1" fmla="*/ 2013113 h 2013113"/>
              <a:gd name="connsiteX2" fmla="*/ 0 w 2848666"/>
              <a:gd name="connsiteY2" fmla="*/ 700717 h 2013113"/>
              <a:gd name="connsiteX3" fmla="*/ 13983 w 2848666"/>
              <a:gd name="connsiteY3" fmla="*/ 0 h 2013113"/>
              <a:gd name="connsiteX0" fmla="*/ 2860567 w 2860567"/>
              <a:gd name="connsiteY0" fmla="*/ 0 h 1599150"/>
              <a:gd name="connsiteX1" fmla="*/ 0 w 2860567"/>
              <a:gd name="connsiteY1" fmla="*/ 1599150 h 1599150"/>
              <a:gd name="connsiteX2" fmla="*/ 2846584 w 2860567"/>
              <a:gd name="connsiteY2" fmla="*/ 700717 h 1599150"/>
              <a:gd name="connsiteX3" fmla="*/ 2860567 w 2860567"/>
              <a:gd name="connsiteY3" fmla="*/ 0 h 1599150"/>
              <a:gd name="connsiteX0" fmla="*/ 13983 w 2805360"/>
              <a:gd name="connsiteY0" fmla="*/ 0 h 1599150"/>
              <a:gd name="connsiteX1" fmla="*/ 2805361 w 2805360"/>
              <a:gd name="connsiteY1" fmla="*/ 1599150 h 1599150"/>
              <a:gd name="connsiteX2" fmla="*/ 0 w 2805360"/>
              <a:gd name="connsiteY2" fmla="*/ 700717 h 1599150"/>
              <a:gd name="connsiteX3" fmla="*/ 13983 w 2805360"/>
              <a:gd name="connsiteY3" fmla="*/ 0 h 159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5360" h="1599150">
                <a:moveTo>
                  <a:pt x="13983" y="0"/>
                </a:moveTo>
                <a:lnTo>
                  <a:pt x="2805361" y="1599150"/>
                </a:lnTo>
                <a:lnTo>
                  <a:pt x="0" y="700717"/>
                </a:lnTo>
                <a:lnTo>
                  <a:pt x="1398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任意多边形 6"/>
          <p:cNvSpPr/>
          <p:nvPr/>
        </p:nvSpPr>
        <p:spPr bwMode="auto">
          <a:xfrm rot="20272022">
            <a:off x="2744366" y="3779935"/>
            <a:ext cx="1590675" cy="649288"/>
          </a:xfrm>
          <a:custGeom>
            <a:avLst/>
            <a:gdLst>
              <a:gd name="connsiteX0" fmla="*/ 13648 w 2988860"/>
              <a:gd name="connsiteY0" fmla="*/ 0 h 1241947"/>
              <a:gd name="connsiteX1" fmla="*/ 2988860 w 2988860"/>
              <a:gd name="connsiteY1" fmla="*/ 1241947 h 1241947"/>
              <a:gd name="connsiteX2" fmla="*/ 0 w 2988860"/>
              <a:gd name="connsiteY2" fmla="*/ 627797 h 1241947"/>
              <a:gd name="connsiteX3" fmla="*/ 13648 w 2988860"/>
              <a:gd name="connsiteY3" fmla="*/ 0 h 1241947"/>
              <a:gd name="connsiteX0" fmla="*/ 13648 w 2988860"/>
              <a:gd name="connsiteY0" fmla="*/ 0 h 627797"/>
              <a:gd name="connsiteX1" fmla="*/ 2988860 w 2988860"/>
              <a:gd name="connsiteY1" fmla="*/ 586087 h 627797"/>
              <a:gd name="connsiteX2" fmla="*/ 0 w 2988860"/>
              <a:gd name="connsiteY2" fmla="*/ 627797 h 627797"/>
              <a:gd name="connsiteX3" fmla="*/ 13648 w 2988860"/>
              <a:gd name="connsiteY3" fmla="*/ 0 h 627797"/>
              <a:gd name="connsiteX0" fmla="*/ 13648 w 2988860"/>
              <a:gd name="connsiteY0" fmla="*/ 0 h 627797"/>
              <a:gd name="connsiteX1" fmla="*/ 2988860 w 2988860"/>
              <a:gd name="connsiteY1" fmla="*/ 586087 h 627797"/>
              <a:gd name="connsiteX2" fmla="*/ 0 w 2988860"/>
              <a:gd name="connsiteY2" fmla="*/ 627797 h 627797"/>
              <a:gd name="connsiteX3" fmla="*/ 13648 w 2988860"/>
              <a:gd name="connsiteY3" fmla="*/ 0 h 627797"/>
              <a:gd name="connsiteX0" fmla="*/ 13648 w 2988860"/>
              <a:gd name="connsiteY0" fmla="*/ 0 h 627797"/>
              <a:gd name="connsiteX1" fmla="*/ 2988860 w 2988860"/>
              <a:gd name="connsiteY1" fmla="*/ 586087 h 627797"/>
              <a:gd name="connsiteX2" fmla="*/ 0 w 2988860"/>
              <a:gd name="connsiteY2" fmla="*/ 627797 h 627797"/>
              <a:gd name="connsiteX3" fmla="*/ 13648 w 2988860"/>
              <a:gd name="connsiteY3" fmla="*/ 0 h 627797"/>
              <a:gd name="connsiteX0" fmla="*/ 13715 w 2988927"/>
              <a:gd name="connsiteY0" fmla="*/ 0 h 1431250"/>
              <a:gd name="connsiteX1" fmla="*/ 2988927 w 2988927"/>
              <a:gd name="connsiteY1" fmla="*/ 586087 h 1431250"/>
              <a:gd name="connsiteX2" fmla="*/ 0 w 2988927"/>
              <a:gd name="connsiteY2" fmla="*/ 1431250 h 1431250"/>
              <a:gd name="connsiteX3" fmla="*/ 13715 w 2988927"/>
              <a:gd name="connsiteY3" fmla="*/ 0 h 1431250"/>
              <a:gd name="connsiteX0" fmla="*/ 13782 w 2988994"/>
              <a:gd name="connsiteY0" fmla="*/ 0 h 700791"/>
              <a:gd name="connsiteX1" fmla="*/ 2988994 w 2988994"/>
              <a:gd name="connsiteY1" fmla="*/ 586087 h 700791"/>
              <a:gd name="connsiteX2" fmla="*/ 0 w 2988994"/>
              <a:gd name="connsiteY2" fmla="*/ 700791 h 700791"/>
              <a:gd name="connsiteX3" fmla="*/ 13782 w 2988994"/>
              <a:gd name="connsiteY3" fmla="*/ 0 h 700791"/>
              <a:gd name="connsiteX0" fmla="*/ 13849 w 2989061"/>
              <a:gd name="connsiteY0" fmla="*/ 0 h 627723"/>
              <a:gd name="connsiteX1" fmla="*/ 2989061 w 2989061"/>
              <a:gd name="connsiteY1" fmla="*/ 586087 h 627723"/>
              <a:gd name="connsiteX2" fmla="*/ 0 w 2989061"/>
              <a:gd name="connsiteY2" fmla="*/ 627723 h 627723"/>
              <a:gd name="connsiteX3" fmla="*/ 13849 w 2989061"/>
              <a:gd name="connsiteY3" fmla="*/ 0 h 627723"/>
              <a:gd name="connsiteX0" fmla="*/ 13916 w 2989128"/>
              <a:gd name="connsiteY0" fmla="*/ 0 h 627698"/>
              <a:gd name="connsiteX1" fmla="*/ 2989128 w 2989128"/>
              <a:gd name="connsiteY1" fmla="*/ 586087 h 627698"/>
              <a:gd name="connsiteX2" fmla="*/ 0 w 2989128"/>
              <a:gd name="connsiteY2" fmla="*/ 627698 h 627698"/>
              <a:gd name="connsiteX3" fmla="*/ 13916 w 2989128"/>
              <a:gd name="connsiteY3" fmla="*/ 0 h 627698"/>
              <a:gd name="connsiteX0" fmla="*/ 13983 w 2989195"/>
              <a:gd name="connsiteY0" fmla="*/ 0 h 700717"/>
              <a:gd name="connsiteX1" fmla="*/ 2989195 w 2989195"/>
              <a:gd name="connsiteY1" fmla="*/ 586087 h 700717"/>
              <a:gd name="connsiteX2" fmla="*/ 0 w 2989195"/>
              <a:gd name="connsiteY2" fmla="*/ 700717 h 700717"/>
              <a:gd name="connsiteX3" fmla="*/ 13983 w 2989195"/>
              <a:gd name="connsiteY3" fmla="*/ 0 h 700717"/>
              <a:gd name="connsiteX0" fmla="*/ 2948505 w 2948505"/>
              <a:gd name="connsiteY0" fmla="*/ 0 h 700717"/>
              <a:gd name="connsiteX1" fmla="*/ 0 w 2948505"/>
              <a:gd name="connsiteY1" fmla="*/ 209457 h 700717"/>
              <a:gd name="connsiteX2" fmla="*/ 2934522 w 2948505"/>
              <a:gd name="connsiteY2" fmla="*/ 700717 h 700717"/>
              <a:gd name="connsiteX3" fmla="*/ 2948505 w 2948505"/>
              <a:gd name="connsiteY3" fmla="*/ 0 h 700717"/>
              <a:gd name="connsiteX0" fmla="*/ 13983 w 2793578"/>
              <a:gd name="connsiteY0" fmla="*/ 0 h 700717"/>
              <a:gd name="connsiteX1" fmla="*/ 2793579 w 2793578"/>
              <a:gd name="connsiteY1" fmla="*/ 209457 h 700717"/>
              <a:gd name="connsiteX2" fmla="*/ 0 w 2793578"/>
              <a:gd name="connsiteY2" fmla="*/ 700717 h 700717"/>
              <a:gd name="connsiteX3" fmla="*/ 13983 w 2793578"/>
              <a:gd name="connsiteY3" fmla="*/ 0 h 70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578" h="700717">
                <a:moveTo>
                  <a:pt x="13983" y="0"/>
                </a:moveTo>
                <a:lnTo>
                  <a:pt x="2793579" y="209457"/>
                </a:lnTo>
                <a:lnTo>
                  <a:pt x="0" y="700717"/>
                </a:lnTo>
                <a:lnTo>
                  <a:pt x="13983" y="0"/>
                </a:lnTo>
                <a:close/>
              </a:path>
            </a:pathLst>
          </a:cu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486941" y="1308198"/>
            <a:ext cx="8447087" cy="4457700"/>
            <a:chOff x="304" y="939"/>
            <a:chExt cx="5321" cy="2808"/>
          </a:xfrm>
        </p:grpSpPr>
        <p:sp>
          <p:nvSpPr>
            <p:cNvPr id="9" name="矩形 8"/>
            <p:cNvSpPr/>
            <p:nvPr/>
          </p:nvSpPr>
          <p:spPr>
            <a:xfrm>
              <a:off x="304" y="1266"/>
              <a:ext cx="1541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  <a:cs typeface="Arial" charset="0"/>
                </a:rPr>
                <a:t>软件测试服务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04" y="1713"/>
              <a:ext cx="1541" cy="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  <a:cs typeface="Arial" charset="0"/>
                </a:rPr>
                <a:t>软件监理服务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304" y="2179"/>
              <a:ext cx="1541" cy="4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  <a:cs typeface="Arial" charset="0"/>
                </a:rPr>
                <a:t>技术咨询服务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834" y="2179"/>
              <a:ext cx="844" cy="431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2948505 w 2948505"/>
                <a:gd name="connsiteY0" fmla="*/ 0 h 700717"/>
                <a:gd name="connsiteX1" fmla="*/ 0 w 2948505"/>
                <a:gd name="connsiteY1" fmla="*/ 209457 h 700717"/>
                <a:gd name="connsiteX2" fmla="*/ 2934522 w 2948505"/>
                <a:gd name="connsiteY2" fmla="*/ 700717 h 700717"/>
                <a:gd name="connsiteX3" fmla="*/ 2948505 w 2948505"/>
                <a:gd name="connsiteY3" fmla="*/ 0 h 700717"/>
                <a:gd name="connsiteX0" fmla="*/ 13983 w 2793578"/>
                <a:gd name="connsiteY0" fmla="*/ 0 h 700717"/>
                <a:gd name="connsiteX1" fmla="*/ 2793579 w 2793578"/>
                <a:gd name="connsiteY1" fmla="*/ 209457 h 700717"/>
                <a:gd name="connsiteX2" fmla="*/ 0 w 2793578"/>
                <a:gd name="connsiteY2" fmla="*/ 700717 h 700717"/>
                <a:gd name="connsiteX3" fmla="*/ 13983 w 2793578"/>
                <a:gd name="connsiteY3" fmla="*/ 0 h 70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578" h="700717">
                  <a:moveTo>
                    <a:pt x="13983" y="0"/>
                  </a:moveTo>
                  <a:lnTo>
                    <a:pt x="2793579" y="209457"/>
                  </a:lnTo>
                  <a:lnTo>
                    <a:pt x="0" y="700717"/>
                  </a:lnTo>
                  <a:lnTo>
                    <a:pt x="1398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834" y="1708"/>
              <a:ext cx="867" cy="567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0 h 1334045"/>
                <a:gd name="connsiteX1" fmla="*/ 2989195 w 2989195"/>
                <a:gd name="connsiteY1" fmla="*/ 1334045 h 1334045"/>
                <a:gd name="connsiteX2" fmla="*/ 0 w 2989195"/>
                <a:gd name="connsiteY2" fmla="*/ 700717 h 1334045"/>
                <a:gd name="connsiteX3" fmla="*/ 13983 w 2989195"/>
                <a:gd name="connsiteY3" fmla="*/ 0 h 1334045"/>
                <a:gd name="connsiteX0" fmla="*/ 2872350 w 2872349"/>
                <a:gd name="connsiteY0" fmla="*/ 0 h 920082"/>
                <a:gd name="connsiteX1" fmla="*/ 0 w 2872349"/>
                <a:gd name="connsiteY1" fmla="*/ 920082 h 920082"/>
                <a:gd name="connsiteX2" fmla="*/ 2858367 w 2872349"/>
                <a:gd name="connsiteY2" fmla="*/ 700717 h 920082"/>
                <a:gd name="connsiteX3" fmla="*/ 2872350 w 2872349"/>
                <a:gd name="connsiteY3" fmla="*/ 0 h 920082"/>
                <a:gd name="connsiteX0" fmla="*/ 13984 w 2869734"/>
                <a:gd name="connsiteY0" fmla="*/ 0 h 920082"/>
                <a:gd name="connsiteX1" fmla="*/ 2869734 w 2869734"/>
                <a:gd name="connsiteY1" fmla="*/ 920082 h 920082"/>
                <a:gd name="connsiteX2" fmla="*/ 1 w 2869734"/>
                <a:gd name="connsiteY2" fmla="*/ 700717 h 920082"/>
                <a:gd name="connsiteX3" fmla="*/ 13984 w 2869734"/>
                <a:gd name="connsiteY3" fmla="*/ 0 h 9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9734" h="920082">
                  <a:moveTo>
                    <a:pt x="13984" y="0"/>
                  </a:moveTo>
                  <a:lnTo>
                    <a:pt x="2869734" y="920082"/>
                  </a:lnTo>
                  <a:lnTo>
                    <a:pt x="1" y="700717"/>
                  </a:lnTo>
                  <a:lnTo>
                    <a:pt x="13984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834" y="1258"/>
              <a:ext cx="848" cy="985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0 h 2052479"/>
                <a:gd name="connsiteX1" fmla="*/ 2989195 w 2989195"/>
                <a:gd name="connsiteY1" fmla="*/ 2052479 h 2052479"/>
                <a:gd name="connsiteX2" fmla="*/ 0 w 2989195"/>
                <a:gd name="connsiteY2" fmla="*/ 700717 h 2052479"/>
                <a:gd name="connsiteX3" fmla="*/ 13983 w 2989195"/>
                <a:gd name="connsiteY3" fmla="*/ 0 h 2052479"/>
                <a:gd name="connsiteX0" fmla="*/ 13983 w 3230101"/>
                <a:gd name="connsiteY0" fmla="*/ 0 h 1688341"/>
                <a:gd name="connsiteX1" fmla="*/ 3230101 w 3230101"/>
                <a:gd name="connsiteY1" fmla="*/ 1688341 h 1688341"/>
                <a:gd name="connsiteX2" fmla="*/ 0 w 3230101"/>
                <a:gd name="connsiteY2" fmla="*/ 700717 h 1688341"/>
                <a:gd name="connsiteX3" fmla="*/ 13983 w 3230101"/>
                <a:gd name="connsiteY3" fmla="*/ 0 h 1688341"/>
                <a:gd name="connsiteX0" fmla="*/ 13983 w 2848666"/>
                <a:gd name="connsiteY0" fmla="*/ 0 h 2013113"/>
                <a:gd name="connsiteX1" fmla="*/ 2848666 w 2848666"/>
                <a:gd name="connsiteY1" fmla="*/ 2013113 h 2013113"/>
                <a:gd name="connsiteX2" fmla="*/ 0 w 2848666"/>
                <a:gd name="connsiteY2" fmla="*/ 700717 h 2013113"/>
                <a:gd name="connsiteX3" fmla="*/ 13983 w 2848666"/>
                <a:gd name="connsiteY3" fmla="*/ 0 h 2013113"/>
                <a:gd name="connsiteX0" fmla="*/ 2860567 w 2860567"/>
                <a:gd name="connsiteY0" fmla="*/ 0 h 1599150"/>
                <a:gd name="connsiteX1" fmla="*/ 0 w 2860567"/>
                <a:gd name="connsiteY1" fmla="*/ 1599150 h 1599150"/>
                <a:gd name="connsiteX2" fmla="*/ 2846584 w 2860567"/>
                <a:gd name="connsiteY2" fmla="*/ 700717 h 1599150"/>
                <a:gd name="connsiteX3" fmla="*/ 2860567 w 2860567"/>
                <a:gd name="connsiteY3" fmla="*/ 0 h 1599150"/>
                <a:gd name="connsiteX0" fmla="*/ 13983 w 2805360"/>
                <a:gd name="connsiteY0" fmla="*/ 0 h 1599150"/>
                <a:gd name="connsiteX1" fmla="*/ 2805361 w 2805360"/>
                <a:gd name="connsiteY1" fmla="*/ 1599150 h 1599150"/>
                <a:gd name="connsiteX2" fmla="*/ 0 w 2805360"/>
                <a:gd name="connsiteY2" fmla="*/ 700717 h 1599150"/>
                <a:gd name="connsiteX3" fmla="*/ 13983 w 2805360"/>
                <a:gd name="connsiteY3" fmla="*/ 0 h 159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5360" h="1599150">
                  <a:moveTo>
                    <a:pt x="13983" y="0"/>
                  </a:moveTo>
                  <a:lnTo>
                    <a:pt x="2805361" y="1599150"/>
                  </a:lnTo>
                  <a:lnTo>
                    <a:pt x="0" y="700717"/>
                  </a:lnTo>
                  <a:lnTo>
                    <a:pt x="1398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099" y="942"/>
              <a:ext cx="152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电力行业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4099" y="1412"/>
              <a:ext cx="1526" cy="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通信行业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4099" y="1878"/>
              <a:ext cx="1526" cy="4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金融行业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099" y="2348"/>
              <a:ext cx="1526" cy="4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数字城管行业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099" y="2829"/>
              <a:ext cx="1526" cy="4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世界</a:t>
              </a:r>
              <a:r>
                <a:rPr lang="en-US" altLang="zh-CN" b="1" dirty="0">
                  <a:latin typeface="微软雅黑" pitchFamily="34" charset="-122"/>
                  <a:ea typeface="微软雅黑" pitchFamily="34" charset="-122"/>
                </a:rPr>
                <a:t>500</a:t>
              </a: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强企业</a:t>
              </a: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213" y="1878"/>
              <a:ext cx="890" cy="431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2948505 w 2948505"/>
                <a:gd name="connsiteY0" fmla="*/ 0 h 700717"/>
                <a:gd name="connsiteX1" fmla="*/ 0 w 2948505"/>
                <a:gd name="connsiteY1" fmla="*/ 209457 h 700717"/>
                <a:gd name="connsiteX2" fmla="*/ 2934522 w 2948505"/>
                <a:gd name="connsiteY2" fmla="*/ 700717 h 700717"/>
                <a:gd name="connsiteX3" fmla="*/ 2948505 w 2948505"/>
                <a:gd name="connsiteY3" fmla="*/ 0 h 70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8505" h="700717">
                  <a:moveTo>
                    <a:pt x="2948505" y="0"/>
                  </a:moveTo>
                  <a:lnTo>
                    <a:pt x="0" y="209457"/>
                  </a:lnTo>
                  <a:lnTo>
                    <a:pt x="2934522" y="700717"/>
                  </a:lnTo>
                  <a:lnTo>
                    <a:pt x="294850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236" y="1407"/>
              <a:ext cx="867" cy="567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0 h 1334045"/>
                <a:gd name="connsiteX1" fmla="*/ 2989195 w 2989195"/>
                <a:gd name="connsiteY1" fmla="*/ 1334045 h 1334045"/>
                <a:gd name="connsiteX2" fmla="*/ 0 w 2989195"/>
                <a:gd name="connsiteY2" fmla="*/ 700717 h 1334045"/>
                <a:gd name="connsiteX3" fmla="*/ 13983 w 2989195"/>
                <a:gd name="connsiteY3" fmla="*/ 0 h 1334045"/>
                <a:gd name="connsiteX0" fmla="*/ 2872350 w 2872349"/>
                <a:gd name="connsiteY0" fmla="*/ 0 h 920082"/>
                <a:gd name="connsiteX1" fmla="*/ 0 w 2872349"/>
                <a:gd name="connsiteY1" fmla="*/ 920082 h 920082"/>
                <a:gd name="connsiteX2" fmla="*/ 2858367 w 2872349"/>
                <a:gd name="connsiteY2" fmla="*/ 700717 h 920082"/>
                <a:gd name="connsiteX3" fmla="*/ 2872350 w 2872349"/>
                <a:gd name="connsiteY3" fmla="*/ 0 h 9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2349" h="920082">
                  <a:moveTo>
                    <a:pt x="2872350" y="0"/>
                  </a:moveTo>
                  <a:lnTo>
                    <a:pt x="0" y="920082"/>
                  </a:lnTo>
                  <a:lnTo>
                    <a:pt x="2858367" y="700717"/>
                  </a:lnTo>
                  <a:lnTo>
                    <a:pt x="287235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239" y="939"/>
              <a:ext cx="864" cy="985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0 h 2052479"/>
                <a:gd name="connsiteX1" fmla="*/ 2989195 w 2989195"/>
                <a:gd name="connsiteY1" fmla="*/ 2052479 h 2052479"/>
                <a:gd name="connsiteX2" fmla="*/ 0 w 2989195"/>
                <a:gd name="connsiteY2" fmla="*/ 700717 h 2052479"/>
                <a:gd name="connsiteX3" fmla="*/ 13983 w 2989195"/>
                <a:gd name="connsiteY3" fmla="*/ 0 h 2052479"/>
                <a:gd name="connsiteX0" fmla="*/ 13983 w 3230101"/>
                <a:gd name="connsiteY0" fmla="*/ 0 h 1688341"/>
                <a:gd name="connsiteX1" fmla="*/ 3230101 w 3230101"/>
                <a:gd name="connsiteY1" fmla="*/ 1688341 h 1688341"/>
                <a:gd name="connsiteX2" fmla="*/ 0 w 3230101"/>
                <a:gd name="connsiteY2" fmla="*/ 700717 h 1688341"/>
                <a:gd name="connsiteX3" fmla="*/ 13983 w 3230101"/>
                <a:gd name="connsiteY3" fmla="*/ 0 h 1688341"/>
                <a:gd name="connsiteX0" fmla="*/ 13983 w 2848666"/>
                <a:gd name="connsiteY0" fmla="*/ 0 h 2013113"/>
                <a:gd name="connsiteX1" fmla="*/ 2848666 w 2848666"/>
                <a:gd name="connsiteY1" fmla="*/ 2013113 h 2013113"/>
                <a:gd name="connsiteX2" fmla="*/ 0 w 2848666"/>
                <a:gd name="connsiteY2" fmla="*/ 700717 h 2013113"/>
                <a:gd name="connsiteX3" fmla="*/ 13983 w 2848666"/>
                <a:gd name="connsiteY3" fmla="*/ 0 h 2013113"/>
                <a:gd name="connsiteX0" fmla="*/ 2860567 w 2860567"/>
                <a:gd name="connsiteY0" fmla="*/ 0 h 1599150"/>
                <a:gd name="connsiteX1" fmla="*/ 0 w 2860567"/>
                <a:gd name="connsiteY1" fmla="*/ 1599150 h 1599150"/>
                <a:gd name="connsiteX2" fmla="*/ 2846584 w 2860567"/>
                <a:gd name="connsiteY2" fmla="*/ 700717 h 1599150"/>
                <a:gd name="connsiteX3" fmla="*/ 2860567 w 2860567"/>
                <a:gd name="connsiteY3" fmla="*/ 0 h 159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567" h="1599150">
                  <a:moveTo>
                    <a:pt x="2860567" y="0"/>
                  </a:moveTo>
                  <a:lnTo>
                    <a:pt x="0" y="1599150"/>
                  </a:lnTo>
                  <a:lnTo>
                    <a:pt x="2846584" y="700717"/>
                  </a:lnTo>
                  <a:lnTo>
                    <a:pt x="286056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3282" y="2079"/>
              <a:ext cx="821" cy="702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211079 h 911796"/>
                <a:gd name="connsiteX1" fmla="*/ 2989195 w 2989195"/>
                <a:gd name="connsiteY1" fmla="*/ 0 h 911796"/>
                <a:gd name="connsiteX2" fmla="*/ 0 w 2989195"/>
                <a:gd name="connsiteY2" fmla="*/ 911796 h 911796"/>
                <a:gd name="connsiteX3" fmla="*/ 13983 w 2989195"/>
                <a:gd name="connsiteY3" fmla="*/ 211079 h 911796"/>
                <a:gd name="connsiteX0" fmla="*/ 2720038 w 2720038"/>
                <a:gd name="connsiteY0" fmla="*/ 438374 h 1139091"/>
                <a:gd name="connsiteX1" fmla="*/ 0 w 2720038"/>
                <a:gd name="connsiteY1" fmla="*/ 0 h 1139091"/>
                <a:gd name="connsiteX2" fmla="*/ 2706055 w 2720038"/>
                <a:gd name="connsiteY2" fmla="*/ 1139091 h 1139091"/>
                <a:gd name="connsiteX3" fmla="*/ 2720038 w 2720038"/>
                <a:gd name="connsiteY3" fmla="*/ 438374 h 113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0038" h="1139091">
                  <a:moveTo>
                    <a:pt x="2720038" y="438374"/>
                  </a:moveTo>
                  <a:lnTo>
                    <a:pt x="0" y="0"/>
                  </a:lnTo>
                  <a:lnTo>
                    <a:pt x="2706055" y="1139091"/>
                  </a:lnTo>
                  <a:lnTo>
                    <a:pt x="2720038" y="43837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282" y="2117"/>
              <a:ext cx="821" cy="1147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1008245 h 1708962"/>
                <a:gd name="connsiteX1" fmla="*/ 2989195 w 2989195"/>
                <a:gd name="connsiteY1" fmla="*/ 0 h 1708962"/>
                <a:gd name="connsiteX2" fmla="*/ 0 w 2989195"/>
                <a:gd name="connsiteY2" fmla="*/ 1708962 h 1708962"/>
                <a:gd name="connsiteX3" fmla="*/ 13983 w 2989195"/>
                <a:gd name="connsiteY3" fmla="*/ 1008245 h 1708962"/>
                <a:gd name="connsiteX0" fmla="*/ 2720038 w 2720038"/>
                <a:gd name="connsiteY0" fmla="*/ 1160873 h 1861590"/>
                <a:gd name="connsiteX1" fmla="*/ 0 w 2720038"/>
                <a:gd name="connsiteY1" fmla="*/ 0 h 1861590"/>
                <a:gd name="connsiteX2" fmla="*/ 2706055 w 2720038"/>
                <a:gd name="connsiteY2" fmla="*/ 1861590 h 1861590"/>
                <a:gd name="connsiteX3" fmla="*/ 2720038 w 2720038"/>
                <a:gd name="connsiteY3" fmla="*/ 1160873 h 186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0038" h="1861590">
                  <a:moveTo>
                    <a:pt x="2720038" y="1160873"/>
                  </a:moveTo>
                  <a:lnTo>
                    <a:pt x="0" y="0"/>
                  </a:lnTo>
                  <a:lnTo>
                    <a:pt x="2706055" y="1861590"/>
                  </a:lnTo>
                  <a:lnTo>
                    <a:pt x="2720038" y="116087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099" y="3312"/>
              <a:ext cx="1526" cy="43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国内外知名企业</a:t>
              </a: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3259" y="2161"/>
              <a:ext cx="844" cy="1586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1008245 h 1708962"/>
                <a:gd name="connsiteX1" fmla="*/ 2989195 w 2989195"/>
                <a:gd name="connsiteY1" fmla="*/ 0 h 1708962"/>
                <a:gd name="connsiteX2" fmla="*/ 0 w 2989195"/>
                <a:gd name="connsiteY2" fmla="*/ 1708962 h 1708962"/>
                <a:gd name="connsiteX3" fmla="*/ 13983 w 2989195"/>
                <a:gd name="connsiteY3" fmla="*/ 1008245 h 1708962"/>
                <a:gd name="connsiteX0" fmla="*/ 13983 w 2989195"/>
                <a:gd name="connsiteY0" fmla="*/ 1683542 h 2384259"/>
                <a:gd name="connsiteX1" fmla="*/ 2989195 w 2989195"/>
                <a:gd name="connsiteY1" fmla="*/ 0 h 2384259"/>
                <a:gd name="connsiteX2" fmla="*/ 0 w 2989195"/>
                <a:gd name="connsiteY2" fmla="*/ 2384259 h 2384259"/>
                <a:gd name="connsiteX3" fmla="*/ 13983 w 2989195"/>
                <a:gd name="connsiteY3" fmla="*/ 1683542 h 2384259"/>
                <a:gd name="connsiteX0" fmla="*/ 2796194 w 2796193"/>
                <a:gd name="connsiteY0" fmla="*/ 1873504 h 2574221"/>
                <a:gd name="connsiteX1" fmla="*/ 0 w 2796193"/>
                <a:gd name="connsiteY1" fmla="*/ 0 h 2574221"/>
                <a:gd name="connsiteX2" fmla="*/ 2782211 w 2796193"/>
                <a:gd name="connsiteY2" fmla="*/ 2574221 h 2574221"/>
                <a:gd name="connsiteX3" fmla="*/ 2796194 w 2796193"/>
                <a:gd name="connsiteY3" fmla="*/ 1873504 h 257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6193" h="2574221">
                  <a:moveTo>
                    <a:pt x="2796194" y="1873504"/>
                  </a:moveTo>
                  <a:lnTo>
                    <a:pt x="0" y="0"/>
                  </a:lnTo>
                  <a:lnTo>
                    <a:pt x="2782211" y="2574221"/>
                  </a:lnTo>
                  <a:lnTo>
                    <a:pt x="2796194" y="187350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167" y="1445"/>
              <a:ext cx="1633" cy="1558"/>
            </a:xfrm>
            <a:prstGeom prst="ellipse">
              <a:avLst/>
            </a:prstGeom>
            <a:gradFill flip="none" rotWithShape="1">
              <a:gsLst>
                <a:gs pos="0">
                  <a:srgbClr val="FFCF01"/>
                </a:gs>
                <a:gs pos="90000">
                  <a:srgbClr val="E22000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prst="convex"/>
              <a:bevelB w="0" h="0"/>
              <a:contourClr>
                <a:srgbClr val="FFE593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Rectangle 12"/>
            <p:cNvSpPr>
              <a:spLocks noChangeArrowheads="1"/>
            </p:cNvSpPr>
            <p:nvPr/>
          </p:nvSpPr>
          <p:spPr bwMode="auto">
            <a:xfrm>
              <a:off x="2295" y="1934"/>
              <a:ext cx="1305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  <a:cs typeface="Arial" charset="0"/>
                </a:rPr>
                <a:t>软件质量保障</a:t>
              </a:r>
              <a:endParaRPr lang="en-US" altLang="zh-CN" sz="2000" b="1">
                <a:latin typeface="微软雅黑" pitchFamily="34" charset="-122"/>
                <a:ea typeface="微软雅黑" pitchFamily="34" charset="-122"/>
                <a:cs typeface="Arial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  <a:cs typeface="Arial" charset="0"/>
                </a:rPr>
                <a:t>服务平台</a:t>
              </a:r>
              <a:endParaRPr lang="en-US" altLang="zh-CN" sz="2000" b="1">
                <a:latin typeface="微软雅黑" pitchFamily="34" charset="-122"/>
                <a:ea typeface="微软雅黑" pitchFamily="34" charset="-122"/>
                <a:cs typeface="Arial" charset="0"/>
              </a:endParaRPr>
            </a:p>
          </p:txBody>
        </p:sp>
      </p:grpSp>
      <p:pic>
        <p:nvPicPr>
          <p:cNvPr id="29" name="图片_x0020_2" descr="image00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271033" y="5033463"/>
            <a:ext cx="864096" cy="82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16" descr="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81273" y="4976694"/>
            <a:ext cx="809640" cy="1018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图片_x0020_4" descr="image00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965450" y="5945632"/>
            <a:ext cx="1080119" cy="667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图片_x0020_5" descr="image009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281762" y="5033463"/>
            <a:ext cx="861479" cy="831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图片 11" descr="三一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334929" y="5024378"/>
            <a:ext cx="792088" cy="104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图片_x0020_1" descr="image006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398825" y="6185591"/>
            <a:ext cx="1440160" cy="514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图片_x0020_3" descr="image007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3059832" y="6117231"/>
            <a:ext cx="1368152" cy="597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76594" y="5033463"/>
            <a:ext cx="874759" cy="798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Picture 2" descr="http://www.js.sgcc.com.cn/picture/0/091123180013890.jp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56209" y="5945632"/>
            <a:ext cx="1385704" cy="651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20" descr="C:\DOCUME~1\lina\LOCALS~1\Temp\E70Q(8K1VVN}~PZ9EGI1(6W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50515" y="5945632"/>
            <a:ext cx="871518" cy="642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图片 38" descr="so_logo.g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95369" y="5033463"/>
            <a:ext cx="774536" cy="757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矩形 39"/>
          <p:cNvSpPr/>
          <p:nvPr/>
        </p:nvSpPr>
        <p:spPr bwMode="auto">
          <a:xfrm>
            <a:off x="499641" y="4025998"/>
            <a:ext cx="2416175" cy="685800"/>
          </a:xfrm>
          <a:prstGeom prst="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云测试服务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486941" y="1106585"/>
            <a:ext cx="2446337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charset="0"/>
              </a:rPr>
              <a:t>软件测试服务</a:t>
            </a:r>
          </a:p>
        </p:txBody>
      </p:sp>
      <p:pic>
        <p:nvPicPr>
          <p:cNvPr id="42" name="图片_x0020_2" descr="image00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305233" y="5011582"/>
            <a:ext cx="864096" cy="82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图片_x0020_5" descr="image009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315962" y="5011582"/>
            <a:ext cx="861479" cy="831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10794" y="5011582"/>
            <a:ext cx="874759" cy="798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图片 44" descr="so_logo.g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29569" y="5011582"/>
            <a:ext cx="774536" cy="757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6" name="组合 105"/>
          <p:cNvGrpSpPr>
            <a:grpSpLocks/>
          </p:cNvGrpSpPr>
          <p:nvPr/>
        </p:nvGrpSpPr>
        <p:grpSpPr bwMode="auto">
          <a:xfrm>
            <a:off x="482178" y="1071660"/>
            <a:ext cx="8486775" cy="4672013"/>
            <a:chOff x="352721" y="1003872"/>
            <a:chExt cx="8485725" cy="4672014"/>
          </a:xfrm>
        </p:grpSpPr>
        <p:sp>
          <p:nvSpPr>
            <p:cNvPr id="47" name="任意多边形 46"/>
            <p:cNvSpPr/>
            <p:nvPr/>
          </p:nvSpPr>
          <p:spPr bwMode="auto">
            <a:xfrm>
              <a:off x="2793994" y="1003872"/>
              <a:ext cx="1714288" cy="2571751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13983 w 2989195"/>
                <a:gd name="connsiteY0" fmla="*/ 0 h 2052479"/>
                <a:gd name="connsiteX1" fmla="*/ 2989195 w 2989195"/>
                <a:gd name="connsiteY1" fmla="*/ 2052479 h 2052479"/>
                <a:gd name="connsiteX2" fmla="*/ 0 w 2989195"/>
                <a:gd name="connsiteY2" fmla="*/ 700717 h 2052479"/>
                <a:gd name="connsiteX3" fmla="*/ 13983 w 2989195"/>
                <a:gd name="connsiteY3" fmla="*/ 0 h 2052479"/>
                <a:gd name="connsiteX0" fmla="*/ 13983 w 3230101"/>
                <a:gd name="connsiteY0" fmla="*/ 0 h 1688341"/>
                <a:gd name="connsiteX1" fmla="*/ 3230101 w 3230101"/>
                <a:gd name="connsiteY1" fmla="*/ 1688341 h 1688341"/>
                <a:gd name="connsiteX2" fmla="*/ 0 w 3230101"/>
                <a:gd name="connsiteY2" fmla="*/ 700717 h 1688341"/>
                <a:gd name="connsiteX3" fmla="*/ 13983 w 3230101"/>
                <a:gd name="connsiteY3" fmla="*/ 0 h 1688341"/>
                <a:gd name="connsiteX0" fmla="*/ 13983 w 2848666"/>
                <a:gd name="connsiteY0" fmla="*/ 0 h 2013113"/>
                <a:gd name="connsiteX1" fmla="*/ 2848666 w 2848666"/>
                <a:gd name="connsiteY1" fmla="*/ 2013113 h 2013113"/>
                <a:gd name="connsiteX2" fmla="*/ 0 w 2848666"/>
                <a:gd name="connsiteY2" fmla="*/ 700717 h 2013113"/>
                <a:gd name="connsiteX3" fmla="*/ 13983 w 2848666"/>
                <a:gd name="connsiteY3" fmla="*/ 0 h 2013113"/>
                <a:gd name="connsiteX0" fmla="*/ 2860567 w 2860567"/>
                <a:gd name="connsiteY0" fmla="*/ 0 h 1599150"/>
                <a:gd name="connsiteX1" fmla="*/ 0 w 2860567"/>
                <a:gd name="connsiteY1" fmla="*/ 1599150 h 1599150"/>
                <a:gd name="connsiteX2" fmla="*/ 2846584 w 2860567"/>
                <a:gd name="connsiteY2" fmla="*/ 700717 h 1599150"/>
                <a:gd name="connsiteX3" fmla="*/ 2860567 w 2860567"/>
                <a:gd name="connsiteY3" fmla="*/ 0 h 1599150"/>
                <a:gd name="connsiteX0" fmla="*/ 13983 w 2805360"/>
                <a:gd name="connsiteY0" fmla="*/ 0 h 1599150"/>
                <a:gd name="connsiteX1" fmla="*/ 2805361 w 2805360"/>
                <a:gd name="connsiteY1" fmla="*/ 1599150 h 1599150"/>
                <a:gd name="connsiteX2" fmla="*/ 0 w 2805360"/>
                <a:gd name="connsiteY2" fmla="*/ 700717 h 1599150"/>
                <a:gd name="connsiteX3" fmla="*/ 13983 w 2805360"/>
                <a:gd name="connsiteY3" fmla="*/ 0 h 159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5360" h="1599150">
                  <a:moveTo>
                    <a:pt x="13983" y="0"/>
                  </a:moveTo>
                  <a:lnTo>
                    <a:pt x="2805361" y="1599150"/>
                  </a:lnTo>
                  <a:lnTo>
                    <a:pt x="0" y="700717"/>
                  </a:lnTo>
                  <a:lnTo>
                    <a:pt x="1398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 bwMode="auto">
            <a:xfrm rot="20272022">
              <a:off x="2649550" y="3689923"/>
              <a:ext cx="1588890" cy="649288"/>
            </a:xfrm>
            <a:custGeom>
              <a:avLst/>
              <a:gdLst>
                <a:gd name="connsiteX0" fmla="*/ 13648 w 2988860"/>
                <a:gd name="connsiteY0" fmla="*/ 0 h 1241947"/>
                <a:gd name="connsiteX1" fmla="*/ 2988860 w 2988860"/>
                <a:gd name="connsiteY1" fmla="*/ 1241947 h 1241947"/>
                <a:gd name="connsiteX2" fmla="*/ 0 w 2988860"/>
                <a:gd name="connsiteY2" fmla="*/ 627797 h 1241947"/>
                <a:gd name="connsiteX3" fmla="*/ 13648 w 2988860"/>
                <a:gd name="connsiteY3" fmla="*/ 0 h 124194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648 w 2988860"/>
                <a:gd name="connsiteY0" fmla="*/ 0 h 627797"/>
                <a:gd name="connsiteX1" fmla="*/ 2988860 w 2988860"/>
                <a:gd name="connsiteY1" fmla="*/ 586087 h 627797"/>
                <a:gd name="connsiteX2" fmla="*/ 0 w 2988860"/>
                <a:gd name="connsiteY2" fmla="*/ 627797 h 627797"/>
                <a:gd name="connsiteX3" fmla="*/ 13648 w 2988860"/>
                <a:gd name="connsiteY3" fmla="*/ 0 h 627797"/>
                <a:gd name="connsiteX0" fmla="*/ 13715 w 2988927"/>
                <a:gd name="connsiteY0" fmla="*/ 0 h 1431250"/>
                <a:gd name="connsiteX1" fmla="*/ 2988927 w 2988927"/>
                <a:gd name="connsiteY1" fmla="*/ 586087 h 1431250"/>
                <a:gd name="connsiteX2" fmla="*/ 0 w 2988927"/>
                <a:gd name="connsiteY2" fmla="*/ 1431250 h 1431250"/>
                <a:gd name="connsiteX3" fmla="*/ 13715 w 2988927"/>
                <a:gd name="connsiteY3" fmla="*/ 0 h 1431250"/>
                <a:gd name="connsiteX0" fmla="*/ 13782 w 2988994"/>
                <a:gd name="connsiteY0" fmla="*/ 0 h 700791"/>
                <a:gd name="connsiteX1" fmla="*/ 2988994 w 2988994"/>
                <a:gd name="connsiteY1" fmla="*/ 586087 h 700791"/>
                <a:gd name="connsiteX2" fmla="*/ 0 w 2988994"/>
                <a:gd name="connsiteY2" fmla="*/ 700791 h 700791"/>
                <a:gd name="connsiteX3" fmla="*/ 13782 w 2988994"/>
                <a:gd name="connsiteY3" fmla="*/ 0 h 700791"/>
                <a:gd name="connsiteX0" fmla="*/ 13849 w 2989061"/>
                <a:gd name="connsiteY0" fmla="*/ 0 h 627723"/>
                <a:gd name="connsiteX1" fmla="*/ 2989061 w 2989061"/>
                <a:gd name="connsiteY1" fmla="*/ 586087 h 627723"/>
                <a:gd name="connsiteX2" fmla="*/ 0 w 2989061"/>
                <a:gd name="connsiteY2" fmla="*/ 627723 h 627723"/>
                <a:gd name="connsiteX3" fmla="*/ 13849 w 2989061"/>
                <a:gd name="connsiteY3" fmla="*/ 0 h 627723"/>
                <a:gd name="connsiteX0" fmla="*/ 13916 w 2989128"/>
                <a:gd name="connsiteY0" fmla="*/ 0 h 627698"/>
                <a:gd name="connsiteX1" fmla="*/ 2989128 w 2989128"/>
                <a:gd name="connsiteY1" fmla="*/ 586087 h 627698"/>
                <a:gd name="connsiteX2" fmla="*/ 0 w 2989128"/>
                <a:gd name="connsiteY2" fmla="*/ 627698 h 627698"/>
                <a:gd name="connsiteX3" fmla="*/ 13916 w 2989128"/>
                <a:gd name="connsiteY3" fmla="*/ 0 h 627698"/>
                <a:gd name="connsiteX0" fmla="*/ 13983 w 2989195"/>
                <a:gd name="connsiteY0" fmla="*/ 0 h 700717"/>
                <a:gd name="connsiteX1" fmla="*/ 2989195 w 2989195"/>
                <a:gd name="connsiteY1" fmla="*/ 586087 h 700717"/>
                <a:gd name="connsiteX2" fmla="*/ 0 w 2989195"/>
                <a:gd name="connsiteY2" fmla="*/ 700717 h 700717"/>
                <a:gd name="connsiteX3" fmla="*/ 13983 w 2989195"/>
                <a:gd name="connsiteY3" fmla="*/ 0 h 700717"/>
                <a:gd name="connsiteX0" fmla="*/ 2948505 w 2948505"/>
                <a:gd name="connsiteY0" fmla="*/ 0 h 700717"/>
                <a:gd name="connsiteX1" fmla="*/ 0 w 2948505"/>
                <a:gd name="connsiteY1" fmla="*/ 209457 h 700717"/>
                <a:gd name="connsiteX2" fmla="*/ 2934522 w 2948505"/>
                <a:gd name="connsiteY2" fmla="*/ 700717 h 700717"/>
                <a:gd name="connsiteX3" fmla="*/ 2948505 w 2948505"/>
                <a:gd name="connsiteY3" fmla="*/ 0 h 700717"/>
                <a:gd name="connsiteX0" fmla="*/ 13983 w 2793578"/>
                <a:gd name="connsiteY0" fmla="*/ 0 h 700717"/>
                <a:gd name="connsiteX1" fmla="*/ 2793579 w 2793578"/>
                <a:gd name="connsiteY1" fmla="*/ 209457 h 700717"/>
                <a:gd name="connsiteX2" fmla="*/ 0 w 2793578"/>
                <a:gd name="connsiteY2" fmla="*/ 700717 h 700717"/>
                <a:gd name="connsiteX3" fmla="*/ 13983 w 2793578"/>
                <a:gd name="connsiteY3" fmla="*/ 0 h 70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578" h="700717">
                  <a:moveTo>
                    <a:pt x="13983" y="0"/>
                  </a:moveTo>
                  <a:lnTo>
                    <a:pt x="2793579" y="209457"/>
                  </a:lnTo>
                  <a:lnTo>
                    <a:pt x="0" y="700717"/>
                  </a:lnTo>
                  <a:lnTo>
                    <a:pt x="13983" y="0"/>
                  </a:lnTo>
                  <a:close/>
                </a:path>
              </a:pathLst>
            </a:custGeom>
            <a:solidFill>
              <a:schemeClr val="accent2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Group 27"/>
            <p:cNvGrpSpPr>
              <a:grpSpLocks/>
            </p:cNvGrpSpPr>
            <p:nvPr/>
          </p:nvGrpSpPr>
          <p:grpSpPr bwMode="auto">
            <a:xfrm>
              <a:off x="391358" y="1218186"/>
              <a:ext cx="8447088" cy="4457700"/>
              <a:chOff x="304" y="939"/>
              <a:chExt cx="5321" cy="2808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304" y="1266"/>
                <a:ext cx="1541" cy="4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安全咨询服务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04" y="1713"/>
                <a:ext cx="1541" cy="43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软件监理服务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04" y="2179"/>
                <a:ext cx="1541" cy="4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技术咨询服务</a:t>
                </a: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1833" y="2179"/>
                <a:ext cx="844" cy="431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2948505 w 2948505"/>
                  <a:gd name="connsiteY0" fmla="*/ 0 h 700717"/>
                  <a:gd name="connsiteX1" fmla="*/ 0 w 2948505"/>
                  <a:gd name="connsiteY1" fmla="*/ 209457 h 700717"/>
                  <a:gd name="connsiteX2" fmla="*/ 2934522 w 2948505"/>
                  <a:gd name="connsiteY2" fmla="*/ 700717 h 700717"/>
                  <a:gd name="connsiteX3" fmla="*/ 2948505 w 2948505"/>
                  <a:gd name="connsiteY3" fmla="*/ 0 h 700717"/>
                  <a:gd name="connsiteX0" fmla="*/ 13983 w 2793578"/>
                  <a:gd name="connsiteY0" fmla="*/ 0 h 700717"/>
                  <a:gd name="connsiteX1" fmla="*/ 2793579 w 2793578"/>
                  <a:gd name="connsiteY1" fmla="*/ 209457 h 700717"/>
                  <a:gd name="connsiteX2" fmla="*/ 0 w 2793578"/>
                  <a:gd name="connsiteY2" fmla="*/ 700717 h 700717"/>
                  <a:gd name="connsiteX3" fmla="*/ 13983 w 2793578"/>
                  <a:gd name="connsiteY3" fmla="*/ 0 h 70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93578" h="700717">
                    <a:moveTo>
                      <a:pt x="13983" y="0"/>
                    </a:moveTo>
                    <a:lnTo>
                      <a:pt x="2793579" y="209457"/>
                    </a:lnTo>
                    <a:lnTo>
                      <a:pt x="0" y="700717"/>
                    </a:lnTo>
                    <a:lnTo>
                      <a:pt x="1398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1833" y="1708"/>
                <a:ext cx="867" cy="567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0 h 1334045"/>
                  <a:gd name="connsiteX1" fmla="*/ 2989195 w 2989195"/>
                  <a:gd name="connsiteY1" fmla="*/ 1334045 h 1334045"/>
                  <a:gd name="connsiteX2" fmla="*/ 0 w 2989195"/>
                  <a:gd name="connsiteY2" fmla="*/ 700717 h 1334045"/>
                  <a:gd name="connsiteX3" fmla="*/ 13983 w 2989195"/>
                  <a:gd name="connsiteY3" fmla="*/ 0 h 1334045"/>
                  <a:gd name="connsiteX0" fmla="*/ 2872350 w 2872349"/>
                  <a:gd name="connsiteY0" fmla="*/ 0 h 920082"/>
                  <a:gd name="connsiteX1" fmla="*/ 0 w 2872349"/>
                  <a:gd name="connsiteY1" fmla="*/ 920082 h 920082"/>
                  <a:gd name="connsiteX2" fmla="*/ 2858367 w 2872349"/>
                  <a:gd name="connsiteY2" fmla="*/ 700717 h 920082"/>
                  <a:gd name="connsiteX3" fmla="*/ 2872350 w 2872349"/>
                  <a:gd name="connsiteY3" fmla="*/ 0 h 920082"/>
                  <a:gd name="connsiteX0" fmla="*/ 13984 w 2869734"/>
                  <a:gd name="connsiteY0" fmla="*/ 0 h 920082"/>
                  <a:gd name="connsiteX1" fmla="*/ 2869734 w 2869734"/>
                  <a:gd name="connsiteY1" fmla="*/ 920082 h 920082"/>
                  <a:gd name="connsiteX2" fmla="*/ 1 w 2869734"/>
                  <a:gd name="connsiteY2" fmla="*/ 700717 h 920082"/>
                  <a:gd name="connsiteX3" fmla="*/ 13984 w 2869734"/>
                  <a:gd name="connsiteY3" fmla="*/ 0 h 920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9734" h="920082">
                    <a:moveTo>
                      <a:pt x="13984" y="0"/>
                    </a:moveTo>
                    <a:lnTo>
                      <a:pt x="2869734" y="920082"/>
                    </a:lnTo>
                    <a:lnTo>
                      <a:pt x="1" y="700717"/>
                    </a:lnTo>
                    <a:lnTo>
                      <a:pt x="1398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1833" y="1258"/>
                <a:ext cx="848" cy="985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0 h 2052479"/>
                  <a:gd name="connsiteX1" fmla="*/ 2989195 w 2989195"/>
                  <a:gd name="connsiteY1" fmla="*/ 2052479 h 2052479"/>
                  <a:gd name="connsiteX2" fmla="*/ 0 w 2989195"/>
                  <a:gd name="connsiteY2" fmla="*/ 700717 h 2052479"/>
                  <a:gd name="connsiteX3" fmla="*/ 13983 w 2989195"/>
                  <a:gd name="connsiteY3" fmla="*/ 0 h 2052479"/>
                  <a:gd name="connsiteX0" fmla="*/ 13983 w 3230101"/>
                  <a:gd name="connsiteY0" fmla="*/ 0 h 1688341"/>
                  <a:gd name="connsiteX1" fmla="*/ 3230101 w 3230101"/>
                  <a:gd name="connsiteY1" fmla="*/ 1688341 h 1688341"/>
                  <a:gd name="connsiteX2" fmla="*/ 0 w 3230101"/>
                  <a:gd name="connsiteY2" fmla="*/ 700717 h 1688341"/>
                  <a:gd name="connsiteX3" fmla="*/ 13983 w 3230101"/>
                  <a:gd name="connsiteY3" fmla="*/ 0 h 1688341"/>
                  <a:gd name="connsiteX0" fmla="*/ 13983 w 2848666"/>
                  <a:gd name="connsiteY0" fmla="*/ 0 h 2013113"/>
                  <a:gd name="connsiteX1" fmla="*/ 2848666 w 2848666"/>
                  <a:gd name="connsiteY1" fmla="*/ 2013113 h 2013113"/>
                  <a:gd name="connsiteX2" fmla="*/ 0 w 2848666"/>
                  <a:gd name="connsiteY2" fmla="*/ 700717 h 2013113"/>
                  <a:gd name="connsiteX3" fmla="*/ 13983 w 2848666"/>
                  <a:gd name="connsiteY3" fmla="*/ 0 h 2013113"/>
                  <a:gd name="connsiteX0" fmla="*/ 2860567 w 2860567"/>
                  <a:gd name="connsiteY0" fmla="*/ 0 h 1599150"/>
                  <a:gd name="connsiteX1" fmla="*/ 0 w 2860567"/>
                  <a:gd name="connsiteY1" fmla="*/ 1599150 h 1599150"/>
                  <a:gd name="connsiteX2" fmla="*/ 2846584 w 2860567"/>
                  <a:gd name="connsiteY2" fmla="*/ 700717 h 1599150"/>
                  <a:gd name="connsiteX3" fmla="*/ 2860567 w 2860567"/>
                  <a:gd name="connsiteY3" fmla="*/ 0 h 1599150"/>
                  <a:gd name="connsiteX0" fmla="*/ 13983 w 2805360"/>
                  <a:gd name="connsiteY0" fmla="*/ 0 h 1599150"/>
                  <a:gd name="connsiteX1" fmla="*/ 2805361 w 2805360"/>
                  <a:gd name="connsiteY1" fmla="*/ 1599150 h 1599150"/>
                  <a:gd name="connsiteX2" fmla="*/ 0 w 2805360"/>
                  <a:gd name="connsiteY2" fmla="*/ 700717 h 1599150"/>
                  <a:gd name="connsiteX3" fmla="*/ 13983 w 2805360"/>
                  <a:gd name="connsiteY3" fmla="*/ 0 h 159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5360" h="1599150">
                    <a:moveTo>
                      <a:pt x="13983" y="0"/>
                    </a:moveTo>
                    <a:lnTo>
                      <a:pt x="2805361" y="1599150"/>
                    </a:lnTo>
                    <a:lnTo>
                      <a:pt x="0" y="700717"/>
                    </a:lnTo>
                    <a:lnTo>
                      <a:pt x="1398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099" y="942"/>
                <a:ext cx="1526" cy="4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电力行业</a:t>
                </a: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099" y="1412"/>
                <a:ext cx="1526" cy="43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通信行业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4099" y="1878"/>
                <a:ext cx="1526" cy="4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微软雅黑" pitchFamily="34" charset="-122"/>
                    <a:ea typeface="微软雅黑" pitchFamily="34" charset="-122"/>
                  </a:rPr>
                  <a:t>金融行业</a:t>
                </a: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099" y="2348"/>
                <a:ext cx="1526" cy="43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零售制造业</a:t>
                </a:r>
                <a:endParaRPr lang="zh-CN" altLang="en-US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099" y="2829"/>
                <a:ext cx="1526" cy="43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数字城管行业</a:t>
                </a:r>
                <a:endParaRPr lang="zh-CN" altLang="en-US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3213" y="1878"/>
                <a:ext cx="890" cy="431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2948505 w 2948505"/>
                  <a:gd name="connsiteY0" fmla="*/ 0 h 700717"/>
                  <a:gd name="connsiteX1" fmla="*/ 0 w 2948505"/>
                  <a:gd name="connsiteY1" fmla="*/ 209457 h 700717"/>
                  <a:gd name="connsiteX2" fmla="*/ 2934522 w 2948505"/>
                  <a:gd name="connsiteY2" fmla="*/ 700717 h 700717"/>
                  <a:gd name="connsiteX3" fmla="*/ 2948505 w 2948505"/>
                  <a:gd name="connsiteY3" fmla="*/ 0 h 70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8505" h="700717">
                    <a:moveTo>
                      <a:pt x="2948505" y="0"/>
                    </a:moveTo>
                    <a:lnTo>
                      <a:pt x="0" y="209457"/>
                    </a:lnTo>
                    <a:lnTo>
                      <a:pt x="2934522" y="700717"/>
                    </a:lnTo>
                    <a:lnTo>
                      <a:pt x="2948505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>
                <a:off x="3236" y="1407"/>
                <a:ext cx="867" cy="567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0 h 1334045"/>
                  <a:gd name="connsiteX1" fmla="*/ 2989195 w 2989195"/>
                  <a:gd name="connsiteY1" fmla="*/ 1334045 h 1334045"/>
                  <a:gd name="connsiteX2" fmla="*/ 0 w 2989195"/>
                  <a:gd name="connsiteY2" fmla="*/ 700717 h 1334045"/>
                  <a:gd name="connsiteX3" fmla="*/ 13983 w 2989195"/>
                  <a:gd name="connsiteY3" fmla="*/ 0 h 1334045"/>
                  <a:gd name="connsiteX0" fmla="*/ 2872350 w 2872349"/>
                  <a:gd name="connsiteY0" fmla="*/ 0 h 920082"/>
                  <a:gd name="connsiteX1" fmla="*/ 0 w 2872349"/>
                  <a:gd name="connsiteY1" fmla="*/ 920082 h 920082"/>
                  <a:gd name="connsiteX2" fmla="*/ 2858367 w 2872349"/>
                  <a:gd name="connsiteY2" fmla="*/ 700717 h 920082"/>
                  <a:gd name="connsiteX3" fmla="*/ 2872350 w 2872349"/>
                  <a:gd name="connsiteY3" fmla="*/ 0 h 920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2349" h="920082">
                    <a:moveTo>
                      <a:pt x="2872350" y="0"/>
                    </a:moveTo>
                    <a:lnTo>
                      <a:pt x="0" y="920082"/>
                    </a:lnTo>
                    <a:lnTo>
                      <a:pt x="2858367" y="700717"/>
                    </a:lnTo>
                    <a:lnTo>
                      <a:pt x="287235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3239" y="939"/>
                <a:ext cx="864" cy="985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0 h 2052479"/>
                  <a:gd name="connsiteX1" fmla="*/ 2989195 w 2989195"/>
                  <a:gd name="connsiteY1" fmla="*/ 2052479 h 2052479"/>
                  <a:gd name="connsiteX2" fmla="*/ 0 w 2989195"/>
                  <a:gd name="connsiteY2" fmla="*/ 700717 h 2052479"/>
                  <a:gd name="connsiteX3" fmla="*/ 13983 w 2989195"/>
                  <a:gd name="connsiteY3" fmla="*/ 0 h 2052479"/>
                  <a:gd name="connsiteX0" fmla="*/ 13983 w 3230101"/>
                  <a:gd name="connsiteY0" fmla="*/ 0 h 1688341"/>
                  <a:gd name="connsiteX1" fmla="*/ 3230101 w 3230101"/>
                  <a:gd name="connsiteY1" fmla="*/ 1688341 h 1688341"/>
                  <a:gd name="connsiteX2" fmla="*/ 0 w 3230101"/>
                  <a:gd name="connsiteY2" fmla="*/ 700717 h 1688341"/>
                  <a:gd name="connsiteX3" fmla="*/ 13983 w 3230101"/>
                  <a:gd name="connsiteY3" fmla="*/ 0 h 1688341"/>
                  <a:gd name="connsiteX0" fmla="*/ 13983 w 2848666"/>
                  <a:gd name="connsiteY0" fmla="*/ 0 h 2013113"/>
                  <a:gd name="connsiteX1" fmla="*/ 2848666 w 2848666"/>
                  <a:gd name="connsiteY1" fmla="*/ 2013113 h 2013113"/>
                  <a:gd name="connsiteX2" fmla="*/ 0 w 2848666"/>
                  <a:gd name="connsiteY2" fmla="*/ 700717 h 2013113"/>
                  <a:gd name="connsiteX3" fmla="*/ 13983 w 2848666"/>
                  <a:gd name="connsiteY3" fmla="*/ 0 h 2013113"/>
                  <a:gd name="connsiteX0" fmla="*/ 2860567 w 2860567"/>
                  <a:gd name="connsiteY0" fmla="*/ 0 h 1599150"/>
                  <a:gd name="connsiteX1" fmla="*/ 0 w 2860567"/>
                  <a:gd name="connsiteY1" fmla="*/ 1599150 h 1599150"/>
                  <a:gd name="connsiteX2" fmla="*/ 2846584 w 2860567"/>
                  <a:gd name="connsiteY2" fmla="*/ 700717 h 1599150"/>
                  <a:gd name="connsiteX3" fmla="*/ 2860567 w 2860567"/>
                  <a:gd name="connsiteY3" fmla="*/ 0 h 159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0567" h="1599150">
                    <a:moveTo>
                      <a:pt x="2860567" y="0"/>
                    </a:moveTo>
                    <a:lnTo>
                      <a:pt x="0" y="1599150"/>
                    </a:lnTo>
                    <a:lnTo>
                      <a:pt x="2846584" y="700717"/>
                    </a:lnTo>
                    <a:lnTo>
                      <a:pt x="286056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3282" y="2079"/>
                <a:ext cx="821" cy="702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211079 h 911796"/>
                  <a:gd name="connsiteX1" fmla="*/ 2989195 w 2989195"/>
                  <a:gd name="connsiteY1" fmla="*/ 0 h 911796"/>
                  <a:gd name="connsiteX2" fmla="*/ 0 w 2989195"/>
                  <a:gd name="connsiteY2" fmla="*/ 911796 h 911796"/>
                  <a:gd name="connsiteX3" fmla="*/ 13983 w 2989195"/>
                  <a:gd name="connsiteY3" fmla="*/ 211079 h 911796"/>
                  <a:gd name="connsiteX0" fmla="*/ 2720038 w 2720038"/>
                  <a:gd name="connsiteY0" fmla="*/ 438374 h 1139091"/>
                  <a:gd name="connsiteX1" fmla="*/ 0 w 2720038"/>
                  <a:gd name="connsiteY1" fmla="*/ 0 h 1139091"/>
                  <a:gd name="connsiteX2" fmla="*/ 2706055 w 2720038"/>
                  <a:gd name="connsiteY2" fmla="*/ 1139091 h 1139091"/>
                  <a:gd name="connsiteX3" fmla="*/ 2720038 w 2720038"/>
                  <a:gd name="connsiteY3" fmla="*/ 438374 h 1139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0038" h="1139091">
                    <a:moveTo>
                      <a:pt x="2720038" y="438374"/>
                    </a:moveTo>
                    <a:lnTo>
                      <a:pt x="0" y="0"/>
                    </a:lnTo>
                    <a:lnTo>
                      <a:pt x="2706055" y="1139091"/>
                    </a:lnTo>
                    <a:lnTo>
                      <a:pt x="2720038" y="43837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>
                <a:off x="3282" y="2117"/>
                <a:ext cx="821" cy="1147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1008245 h 1708962"/>
                  <a:gd name="connsiteX1" fmla="*/ 2989195 w 2989195"/>
                  <a:gd name="connsiteY1" fmla="*/ 0 h 1708962"/>
                  <a:gd name="connsiteX2" fmla="*/ 0 w 2989195"/>
                  <a:gd name="connsiteY2" fmla="*/ 1708962 h 1708962"/>
                  <a:gd name="connsiteX3" fmla="*/ 13983 w 2989195"/>
                  <a:gd name="connsiteY3" fmla="*/ 1008245 h 1708962"/>
                  <a:gd name="connsiteX0" fmla="*/ 2720038 w 2720038"/>
                  <a:gd name="connsiteY0" fmla="*/ 1160873 h 1861590"/>
                  <a:gd name="connsiteX1" fmla="*/ 0 w 2720038"/>
                  <a:gd name="connsiteY1" fmla="*/ 0 h 1861590"/>
                  <a:gd name="connsiteX2" fmla="*/ 2706055 w 2720038"/>
                  <a:gd name="connsiteY2" fmla="*/ 1861590 h 1861590"/>
                  <a:gd name="connsiteX3" fmla="*/ 2720038 w 2720038"/>
                  <a:gd name="connsiteY3" fmla="*/ 1160873 h 186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0038" h="1861590">
                    <a:moveTo>
                      <a:pt x="2720038" y="1160873"/>
                    </a:moveTo>
                    <a:lnTo>
                      <a:pt x="0" y="0"/>
                    </a:lnTo>
                    <a:lnTo>
                      <a:pt x="2706055" y="1861590"/>
                    </a:lnTo>
                    <a:lnTo>
                      <a:pt x="2720038" y="1160873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099" y="3312"/>
                <a:ext cx="1526" cy="43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世界</a:t>
                </a:r>
                <a:r>
                  <a:rPr lang="en-US" altLang="zh-CN" b="1" dirty="0" smtClean="0">
                    <a:latin typeface="微软雅黑" pitchFamily="34" charset="-122"/>
                    <a:ea typeface="微软雅黑" pitchFamily="34" charset="-122"/>
                  </a:rPr>
                  <a:t>500</a:t>
                </a:r>
                <a:r>
                  <a:rPr lang="zh-CN" altLang="en-US" b="1" dirty="0" smtClean="0">
                    <a:latin typeface="微软雅黑" pitchFamily="34" charset="-122"/>
                    <a:ea typeface="微软雅黑" pitchFamily="34" charset="-122"/>
                  </a:rPr>
                  <a:t>强企业</a:t>
                </a:r>
                <a:endParaRPr lang="zh-CN" altLang="en-US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3259" y="2161"/>
                <a:ext cx="844" cy="1586"/>
              </a:xfrm>
              <a:custGeom>
                <a:avLst/>
                <a:gdLst>
                  <a:gd name="connsiteX0" fmla="*/ 13648 w 2988860"/>
                  <a:gd name="connsiteY0" fmla="*/ 0 h 1241947"/>
                  <a:gd name="connsiteX1" fmla="*/ 2988860 w 2988860"/>
                  <a:gd name="connsiteY1" fmla="*/ 1241947 h 1241947"/>
                  <a:gd name="connsiteX2" fmla="*/ 0 w 2988860"/>
                  <a:gd name="connsiteY2" fmla="*/ 627797 h 1241947"/>
                  <a:gd name="connsiteX3" fmla="*/ 13648 w 2988860"/>
                  <a:gd name="connsiteY3" fmla="*/ 0 h 124194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648 w 2988860"/>
                  <a:gd name="connsiteY0" fmla="*/ 0 h 627797"/>
                  <a:gd name="connsiteX1" fmla="*/ 2988860 w 2988860"/>
                  <a:gd name="connsiteY1" fmla="*/ 586087 h 627797"/>
                  <a:gd name="connsiteX2" fmla="*/ 0 w 2988860"/>
                  <a:gd name="connsiteY2" fmla="*/ 627797 h 627797"/>
                  <a:gd name="connsiteX3" fmla="*/ 13648 w 2988860"/>
                  <a:gd name="connsiteY3" fmla="*/ 0 h 627797"/>
                  <a:gd name="connsiteX0" fmla="*/ 13715 w 2988927"/>
                  <a:gd name="connsiteY0" fmla="*/ 0 h 1431250"/>
                  <a:gd name="connsiteX1" fmla="*/ 2988927 w 2988927"/>
                  <a:gd name="connsiteY1" fmla="*/ 586087 h 1431250"/>
                  <a:gd name="connsiteX2" fmla="*/ 0 w 2988927"/>
                  <a:gd name="connsiteY2" fmla="*/ 1431250 h 1431250"/>
                  <a:gd name="connsiteX3" fmla="*/ 13715 w 2988927"/>
                  <a:gd name="connsiteY3" fmla="*/ 0 h 1431250"/>
                  <a:gd name="connsiteX0" fmla="*/ 13782 w 2988994"/>
                  <a:gd name="connsiteY0" fmla="*/ 0 h 700791"/>
                  <a:gd name="connsiteX1" fmla="*/ 2988994 w 2988994"/>
                  <a:gd name="connsiteY1" fmla="*/ 586087 h 700791"/>
                  <a:gd name="connsiteX2" fmla="*/ 0 w 2988994"/>
                  <a:gd name="connsiteY2" fmla="*/ 700791 h 700791"/>
                  <a:gd name="connsiteX3" fmla="*/ 13782 w 2988994"/>
                  <a:gd name="connsiteY3" fmla="*/ 0 h 700791"/>
                  <a:gd name="connsiteX0" fmla="*/ 13849 w 2989061"/>
                  <a:gd name="connsiteY0" fmla="*/ 0 h 627723"/>
                  <a:gd name="connsiteX1" fmla="*/ 2989061 w 2989061"/>
                  <a:gd name="connsiteY1" fmla="*/ 586087 h 627723"/>
                  <a:gd name="connsiteX2" fmla="*/ 0 w 2989061"/>
                  <a:gd name="connsiteY2" fmla="*/ 627723 h 627723"/>
                  <a:gd name="connsiteX3" fmla="*/ 13849 w 2989061"/>
                  <a:gd name="connsiteY3" fmla="*/ 0 h 627723"/>
                  <a:gd name="connsiteX0" fmla="*/ 13916 w 2989128"/>
                  <a:gd name="connsiteY0" fmla="*/ 0 h 627698"/>
                  <a:gd name="connsiteX1" fmla="*/ 2989128 w 2989128"/>
                  <a:gd name="connsiteY1" fmla="*/ 586087 h 627698"/>
                  <a:gd name="connsiteX2" fmla="*/ 0 w 2989128"/>
                  <a:gd name="connsiteY2" fmla="*/ 627698 h 627698"/>
                  <a:gd name="connsiteX3" fmla="*/ 13916 w 2989128"/>
                  <a:gd name="connsiteY3" fmla="*/ 0 h 627698"/>
                  <a:gd name="connsiteX0" fmla="*/ 13983 w 2989195"/>
                  <a:gd name="connsiteY0" fmla="*/ 0 h 700717"/>
                  <a:gd name="connsiteX1" fmla="*/ 2989195 w 2989195"/>
                  <a:gd name="connsiteY1" fmla="*/ 586087 h 700717"/>
                  <a:gd name="connsiteX2" fmla="*/ 0 w 2989195"/>
                  <a:gd name="connsiteY2" fmla="*/ 700717 h 700717"/>
                  <a:gd name="connsiteX3" fmla="*/ 13983 w 2989195"/>
                  <a:gd name="connsiteY3" fmla="*/ 0 h 700717"/>
                  <a:gd name="connsiteX0" fmla="*/ 13983 w 2989195"/>
                  <a:gd name="connsiteY0" fmla="*/ 1008245 h 1708962"/>
                  <a:gd name="connsiteX1" fmla="*/ 2989195 w 2989195"/>
                  <a:gd name="connsiteY1" fmla="*/ 0 h 1708962"/>
                  <a:gd name="connsiteX2" fmla="*/ 0 w 2989195"/>
                  <a:gd name="connsiteY2" fmla="*/ 1708962 h 1708962"/>
                  <a:gd name="connsiteX3" fmla="*/ 13983 w 2989195"/>
                  <a:gd name="connsiteY3" fmla="*/ 1008245 h 1708962"/>
                  <a:gd name="connsiteX0" fmla="*/ 13983 w 2989195"/>
                  <a:gd name="connsiteY0" fmla="*/ 1683542 h 2384259"/>
                  <a:gd name="connsiteX1" fmla="*/ 2989195 w 2989195"/>
                  <a:gd name="connsiteY1" fmla="*/ 0 h 2384259"/>
                  <a:gd name="connsiteX2" fmla="*/ 0 w 2989195"/>
                  <a:gd name="connsiteY2" fmla="*/ 2384259 h 2384259"/>
                  <a:gd name="connsiteX3" fmla="*/ 13983 w 2989195"/>
                  <a:gd name="connsiteY3" fmla="*/ 1683542 h 2384259"/>
                  <a:gd name="connsiteX0" fmla="*/ 2796194 w 2796193"/>
                  <a:gd name="connsiteY0" fmla="*/ 1873504 h 2574221"/>
                  <a:gd name="connsiteX1" fmla="*/ 0 w 2796193"/>
                  <a:gd name="connsiteY1" fmla="*/ 0 h 2574221"/>
                  <a:gd name="connsiteX2" fmla="*/ 2782211 w 2796193"/>
                  <a:gd name="connsiteY2" fmla="*/ 2574221 h 2574221"/>
                  <a:gd name="connsiteX3" fmla="*/ 2796194 w 2796193"/>
                  <a:gd name="connsiteY3" fmla="*/ 1873504 h 257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96193" h="2574221">
                    <a:moveTo>
                      <a:pt x="2796194" y="1873504"/>
                    </a:moveTo>
                    <a:lnTo>
                      <a:pt x="0" y="0"/>
                    </a:lnTo>
                    <a:lnTo>
                      <a:pt x="2782211" y="2574221"/>
                    </a:lnTo>
                    <a:lnTo>
                      <a:pt x="2796194" y="187350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167" y="1445"/>
                <a:ext cx="1633" cy="1558"/>
              </a:xfrm>
              <a:prstGeom prst="ellipse">
                <a:avLst/>
              </a:prstGeom>
              <a:gradFill flip="none" rotWithShape="1">
                <a:gsLst>
                  <a:gs pos="0">
                    <a:srgbClr val="FFCF01"/>
                  </a:gs>
                  <a:gs pos="90000">
                    <a:srgbClr val="E22000"/>
                  </a:gs>
                </a:gsLst>
                <a:lin ang="2700000" scaled="1"/>
                <a:tileRect/>
              </a:gra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E593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eaLnBrk="0" fontAlgn="ctr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70000"/>
                  <a:defRPr/>
                </a:pPr>
                <a:endPara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1" name="Rectangle 12"/>
              <p:cNvSpPr>
                <a:spLocks noChangeArrowheads="1"/>
              </p:cNvSpPr>
              <p:nvPr/>
            </p:nvSpPr>
            <p:spPr bwMode="auto">
              <a:xfrm>
                <a:off x="2295" y="1934"/>
                <a:ext cx="1305" cy="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2000" b="1"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软件质量保障</a:t>
                </a:r>
                <a:endParaRPr lang="en-US" altLang="zh-CN" sz="2000" b="1">
                  <a:latin typeface="微软雅黑" pitchFamily="34" charset="-122"/>
                  <a:ea typeface="微软雅黑" pitchFamily="34" charset="-122"/>
                  <a:cs typeface="Arial" charset="0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2000" b="1">
                    <a:latin typeface="微软雅黑" pitchFamily="34" charset="-122"/>
                    <a:ea typeface="微软雅黑" pitchFamily="34" charset="-122"/>
                    <a:cs typeface="Arial" charset="0"/>
                  </a:rPr>
                  <a:t>服务平台</a:t>
                </a:r>
                <a:endParaRPr lang="en-US" altLang="zh-CN" sz="2000" b="1">
                  <a:latin typeface="微软雅黑" pitchFamily="34" charset="-122"/>
                  <a:ea typeface="微软雅黑" pitchFamily="34" charset="-122"/>
                  <a:cs typeface="Arial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 bwMode="auto">
            <a:xfrm>
              <a:off x="405103" y="3934398"/>
              <a:ext cx="2415876" cy="685800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  <a:cs typeface="Arial" charset="0"/>
                </a:rPr>
                <a:t>云测试服务</a:t>
              </a: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352721" y="1016572"/>
              <a:ext cx="2446035" cy="685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latin typeface="微软雅黑" pitchFamily="34" charset="-122"/>
                  <a:ea typeface="微软雅黑" pitchFamily="34" charset="-122"/>
                  <a:cs typeface="Arial" charset="0"/>
                </a:rPr>
                <a:t>软件测试服务</a:t>
              </a:r>
            </a:p>
          </p:txBody>
        </p:sp>
      </p:grpSp>
      <p:sp>
        <p:nvSpPr>
          <p:cNvPr id="72" name="矩形 71"/>
          <p:cNvSpPr/>
          <p:nvPr/>
        </p:nvSpPr>
        <p:spPr>
          <a:xfrm>
            <a:off x="427113" y="1481136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Software testing service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250163" y="2204897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Security consulting services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250163" y="2873385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Software supervision service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275778" y="3647639"/>
            <a:ext cx="2980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Technical advisory services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607640" y="4400132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Cloud test service</a:t>
            </a:r>
            <a:endParaRPr lang="zh-CN" altLang="en-US" dirty="0"/>
          </a:p>
        </p:txBody>
      </p:sp>
      <p:sp>
        <p:nvSpPr>
          <p:cNvPr id="77" name="TextBox 10"/>
          <p:cNvSpPr txBox="1"/>
          <p:nvPr/>
        </p:nvSpPr>
        <p:spPr>
          <a:xfrm>
            <a:off x="6524307" y="168786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Electric </a:t>
            </a:r>
            <a:r>
              <a:rPr lang="en-US" altLang="zh-CN" dirty="0" smtClean="0"/>
              <a:t>Power Industry 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6293450" y="2411789"/>
            <a:ext cx="309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T</a:t>
            </a:r>
            <a:r>
              <a:rPr lang="en-US" altLang="zh-CN" dirty="0" smtClean="0"/>
              <a:t>elecommunication Industry</a:t>
            </a:r>
            <a:endParaRPr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6786274" y="3179772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Financial </a:t>
            </a:r>
            <a:r>
              <a:rPr lang="en-US" altLang="zh-CN" dirty="0" smtClean="0"/>
              <a:t>Industry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6668323" y="3930857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Retail &amp; Manufacturing</a:t>
            </a:r>
            <a:endParaRPr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6524307" y="4681942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Digital City Management </a:t>
            </a:r>
            <a:endParaRPr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6395746" y="5475943"/>
            <a:ext cx="3019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dirty="0" smtClean="0"/>
              <a:t>World's</a:t>
            </a:r>
            <a:r>
              <a:rPr lang="en-US" altLang="zh-CN" dirty="0"/>
              <a:t> </a:t>
            </a:r>
            <a:r>
              <a:rPr lang="en-US" altLang="zh-CN" dirty="0" smtClean="0"/>
              <a:t>top 500</a:t>
            </a:r>
            <a:r>
              <a:rPr lang="en-US" altLang="zh-CN" dirty="0"/>
              <a:t> companies</a:t>
            </a:r>
            <a:endParaRPr lang="zh-CN" altLang="en-US" dirty="0"/>
          </a:p>
        </p:txBody>
      </p:sp>
      <p:sp>
        <p:nvSpPr>
          <p:cNvPr id="86" name="标题 1"/>
          <p:cNvSpPr txBox="1">
            <a:spLocks/>
          </p:cNvSpPr>
          <p:nvPr/>
        </p:nvSpPr>
        <p:spPr bwMode="auto">
          <a:xfrm>
            <a:off x="409678" y="25503"/>
            <a:ext cx="9066770" cy="936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 anchor="ctr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3300" dirty="0" smtClean="0"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1.5  Quality Assurance Service Platform</a:t>
            </a:r>
          </a:p>
        </p:txBody>
      </p:sp>
    </p:spTree>
    <p:extLst>
      <p:ext uri="{BB962C8B-B14F-4D97-AF65-F5344CB8AC3E}">
        <p14:creationId xmlns:p14="http://schemas.microsoft.com/office/powerpoint/2010/main" val="11128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rdridesign.com">
  <a:themeElements>
    <a:clrScheme name="nordridesign.com 14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66B2FE"/>
      </a:folHlink>
    </a:clrScheme>
    <a:fontScheme name="nordridesign.com">
      <a:majorFont>
        <a:latin typeface="Arial"/>
        <a:ea typeface="黑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  <a:cs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华文细黑" pitchFamily="2" charset="-122"/>
            <a:cs typeface="宋体" pitchFamily="2" charset="-122"/>
          </a:defRPr>
        </a:defPPr>
      </a:lstStyle>
    </a:lnDef>
  </a:objectDefaults>
  <a:extraClrSchemeLst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66B2F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87287</TotalTime>
  <Words>564</Words>
  <Application>Microsoft Office PowerPoint</Application>
  <PresentationFormat>全屏显示(4:3)</PresentationFormat>
  <Paragraphs>201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 Unicode MS</vt:lpstr>
      <vt:lpstr>MS UI Gothic</vt:lpstr>
      <vt:lpstr>黑体</vt:lpstr>
      <vt:lpstr>华文细黑</vt:lpstr>
      <vt:lpstr>宋体</vt:lpstr>
      <vt:lpstr>微软雅黑</vt:lpstr>
      <vt:lpstr>Arial</vt:lpstr>
      <vt:lpstr>Arial Rounded MT Bold</vt:lpstr>
      <vt:lpstr>Baskerville Old Face</vt:lpstr>
      <vt:lpstr>Bauhaus 93</vt:lpstr>
      <vt:lpstr>Calibri</vt:lpstr>
      <vt:lpstr>Times New Roman</vt:lpstr>
      <vt:lpstr>Wingdings</vt:lpstr>
      <vt:lpstr>3_Office 主题</vt:lpstr>
      <vt:lpstr>4_Office 主题</vt:lpstr>
      <vt:lpstr>nordridesign.com</vt:lpstr>
      <vt:lpstr>English Presentation  --My Career &amp; My Company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园区二期</dc:title>
  <dc:creator>nahui yuan</dc:creator>
  <cp:keywords>园区二期</cp:keywords>
  <cp:lastModifiedBy>rainbow</cp:lastModifiedBy>
  <cp:revision>7558</cp:revision>
  <cp:lastPrinted>2015-09-09T02:51:34Z</cp:lastPrinted>
  <dcterms:modified xsi:type="dcterms:W3CDTF">2016-05-19T01:38:34Z</dcterms:modified>
</cp:coreProperties>
</file>